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5"/>
  </p:sldMasterIdLst>
  <p:notesMasterIdLst>
    <p:notesMasterId r:id="rId11"/>
  </p:notesMasterIdLst>
  <p:sldIdLst>
    <p:sldId id="300" r:id="rId6"/>
    <p:sldId id="302" r:id="rId7"/>
    <p:sldId id="301" r:id="rId8"/>
    <p:sldId id="280" r:id="rId9"/>
    <p:sldId id="303" r:id="rId10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 snapToObjects="1">
      <p:cViewPr varScale="1">
        <p:scale>
          <a:sx n="54" d="100"/>
          <a:sy n="54" d="100"/>
        </p:scale>
        <p:origin x="400" y="28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33" d="100"/>
          <a:sy n="33" d="100"/>
        </p:scale>
        <p:origin x="431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Regalbuto" userId="e19d07a2-2f7f-4342-b29b-be74010cb7d8" providerId="ADAL" clId="{A0E76784-13E2-49F7-8C25-E731572B46EB}"/>
    <pc:docChg chg="custSel addSld modSld">
      <pc:chgData name="Colleen Regalbuto" userId="e19d07a2-2f7f-4342-b29b-be74010cb7d8" providerId="ADAL" clId="{A0E76784-13E2-49F7-8C25-E731572B46EB}" dt="2024-05-09T20:21:46.532" v="464" actId="20577"/>
      <pc:docMkLst>
        <pc:docMk/>
      </pc:docMkLst>
      <pc:sldChg chg="modSp mod">
        <pc:chgData name="Colleen Regalbuto" userId="e19d07a2-2f7f-4342-b29b-be74010cb7d8" providerId="ADAL" clId="{A0E76784-13E2-49F7-8C25-E731572B46EB}" dt="2024-05-07T19:28:18.529" v="9" actId="20577"/>
        <pc:sldMkLst>
          <pc:docMk/>
          <pc:sldMk cId="3562539422" sldId="302"/>
        </pc:sldMkLst>
        <pc:spChg chg="mod">
          <ac:chgData name="Colleen Regalbuto" userId="e19d07a2-2f7f-4342-b29b-be74010cb7d8" providerId="ADAL" clId="{A0E76784-13E2-49F7-8C25-E731572B46EB}" dt="2024-05-07T19:28:18.529" v="9" actId="20577"/>
          <ac:spMkLst>
            <pc:docMk/>
            <pc:sldMk cId="3562539422" sldId="302"/>
            <ac:spMk id="3" creationId="{1E0B8C4B-3A3C-9FD1-59FB-1666C1F09376}"/>
          </ac:spMkLst>
        </pc:spChg>
      </pc:sldChg>
      <pc:sldChg chg="modSp new mod">
        <pc:chgData name="Colleen Regalbuto" userId="e19d07a2-2f7f-4342-b29b-be74010cb7d8" providerId="ADAL" clId="{A0E76784-13E2-49F7-8C25-E731572B46EB}" dt="2024-05-09T20:21:46.532" v="464" actId="20577"/>
        <pc:sldMkLst>
          <pc:docMk/>
          <pc:sldMk cId="895095867" sldId="303"/>
        </pc:sldMkLst>
        <pc:spChg chg="mod">
          <ac:chgData name="Colleen Regalbuto" userId="e19d07a2-2f7f-4342-b29b-be74010cb7d8" providerId="ADAL" clId="{A0E76784-13E2-49F7-8C25-E731572B46EB}" dt="2024-05-09T20:21:34.571" v="450" actId="20577"/>
          <ac:spMkLst>
            <pc:docMk/>
            <pc:sldMk cId="895095867" sldId="303"/>
            <ac:spMk id="2" creationId="{B8C82FC9-FC85-0552-D8FD-8E0E81F43278}"/>
          </ac:spMkLst>
        </pc:spChg>
        <pc:spChg chg="mod">
          <ac:chgData name="Colleen Regalbuto" userId="e19d07a2-2f7f-4342-b29b-be74010cb7d8" providerId="ADAL" clId="{A0E76784-13E2-49F7-8C25-E731572B46EB}" dt="2024-05-09T20:21:46.532" v="464" actId="20577"/>
          <ac:spMkLst>
            <pc:docMk/>
            <pc:sldMk cId="895095867" sldId="303"/>
            <ac:spMk id="3" creationId="{BB2E9E1B-6C03-B5F1-5011-60AA6978327E}"/>
          </ac:spMkLst>
        </pc:spChg>
      </pc:sldChg>
    </pc:docChg>
  </pc:docChgLst>
  <pc:docChgLst>
    <pc:chgData name="Colleen Regalbuto" userId="e19d07a2-2f7f-4342-b29b-be74010cb7d8" providerId="ADAL" clId="{BDA4C5F7-4CB0-4408-9B28-EC7CC7D18C31}"/>
    <pc:docChg chg="modSld">
      <pc:chgData name="Colleen Regalbuto" userId="e19d07a2-2f7f-4342-b29b-be74010cb7d8" providerId="ADAL" clId="{BDA4C5F7-4CB0-4408-9B28-EC7CC7D18C31}" dt="2024-07-15T22:16:48.481" v="43" actId="20577"/>
      <pc:docMkLst>
        <pc:docMk/>
      </pc:docMkLst>
      <pc:sldChg chg="modSp mod">
        <pc:chgData name="Colleen Regalbuto" userId="e19d07a2-2f7f-4342-b29b-be74010cb7d8" providerId="ADAL" clId="{BDA4C5F7-4CB0-4408-9B28-EC7CC7D18C31}" dt="2024-07-15T22:16:48.481" v="43" actId="20577"/>
        <pc:sldMkLst>
          <pc:docMk/>
          <pc:sldMk cId="3562539422" sldId="302"/>
        </pc:sldMkLst>
        <pc:spChg chg="mod">
          <ac:chgData name="Colleen Regalbuto" userId="e19d07a2-2f7f-4342-b29b-be74010cb7d8" providerId="ADAL" clId="{BDA4C5F7-4CB0-4408-9B28-EC7CC7D18C31}" dt="2024-07-15T22:16:48.481" v="43" actId="20577"/>
          <ac:spMkLst>
            <pc:docMk/>
            <pc:sldMk cId="3562539422" sldId="302"/>
            <ac:spMk id="3" creationId="{1E0B8C4B-3A3C-9FD1-59FB-1666C1F09376}"/>
          </ac:spMkLst>
        </pc:spChg>
      </pc:sldChg>
    </pc:docChg>
  </pc:docChgLst>
  <pc:docChgLst>
    <pc:chgData name="Colleen Regalbuto" userId="e19d07a2-2f7f-4342-b29b-be74010cb7d8" providerId="ADAL" clId="{1912ABC4-7791-4868-A96F-E9FA9F49E84C}"/>
    <pc:docChg chg="undo custSel modSld">
      <pc:chgData name="Colleen Regalbuto" userId="e19d07a2-2f7f-4342-b29b-be74010cb7d8" providerId="ADAL" clId="{1912ABC4-7791-4868-A96F-E9FA9F49E84C}" dt="2023-11-01T19:30:23.861" v="442" actId="20577"/>
      <pc:docMkLst>
        <pc:docMk/>
      </pc:docMkLst>
      <pc:sldChg chg="modSp mod">
        <pc:chgData name="Colleen Regalbuto" userId="e19d07a2-2f7f-4342-b29b-be74010cb7d8" providerId="ADAL" clId="{1912ABC4-7791-4868-A96F-E9FA9F49E84C}" dt="2023-11-01T19:30:23.861" v="442" actId="20577"/>
        <pc:sldMkLst>
          <pc:docMk/>
          <pc:sldMk cId="39788475" sldId="300"/>
        </pc:sldMkLst>
        <pc:spChg chg="mod">
          <ac:chgData name="Colleen Regalbuto" userId="e19d07a2-2f7f-4342-b29b-be74010cb7d8" providerId="ADAL" clId="{1912ABC4-7791-4868-A96F-E9FA9F49E84C}" dt="2023-11-01T19:30:23.861" v="442" actId="20577"/>
          <ac:spMkLst>
            <pc:docMk/>
            <pc:sldMk cId="39788475" sldId="300"/>
            <ac:spMk id="3" creationId="{1E0B8C4B-3A3C-9FD1-59FB-1666C1F09376}"/>
          </ac:spMkLst>
        </pc:spChg>
        <pc:spChg chg="mod">
          <ac:chgData name="Colleen Regalbuto" userId="e19d07a2-2f7f-4342-b29b-be74010cb7d8" providerId="ADAL" clId="{1912ABC4-7791-4868-A96F-E9FA9F49E84C}" dt="2023-11-01T19:25:05.160" v="99" actId="1076"/>
          <ac:spMkLst>
            <pc:docMk/>
            <pc:sldMk cId="39788475" sldId="300"/>
            <ac:spMk id="14" creationId="{03571BF2-FCCE-E7A0-736D-9168D2BBFF63}"/>
          </ac:spMkLst>
        </pc:spChg>
      </pc:sldChg>
    </pc:docChg>
  </pc:docChgLst>
  <pc:docChgLst>
    <pc:chgData name="Colleen Regalbuto" userId="e19d07a2-2f7f-4342-b29b-be74010cb7d8" providerId="ADAL" clId="{C6B7A7E1-7F47-4C01-96E8-6E8701F4D4B7}"/>
    <pc:docChg chg="undo custSel modSld sldOrd">
      <pc:chgData name="Colleen Regalbuto" userId="e19d07a2-2f7f-4342-b29b-be74010cb7d8" providerId="ADAL" clId="{C6B7A7E1-7F47-4C01-96E8-6E8701F4D4B7}" dt="2023-09-07T18:52:23.921" v="1056" actId="20577"/>
      <pc:docMkLst>
        <pc:docMk/>
      </pc:docMkLst>
      <pc:sldChg chg="modSp mod">
        <pc:chgData name="Colleen Regalbuto" userId="e19d07a2-2f7f-4342-b29b-be74010cb7d8" providerId="ADAL" clId="{C6B7A7E1-7F47-4C01-96E8-6E8701F4D4B7}" dt="2023-09-07T18:34:08.363" v="864" actId="20577"/>
        <pc:sldMkLst>
          <pc:docMk/>
          <pc:sldMk cId="2131568492" sldId="278"/>
        </pc:sldMkLst>
        <pc:spChg chg="mod">
          <ac:chgData name="Colleen Regalbuto" userId="e19d07a2-2f7f-4342-b29b-be74010cb7d8" providerId="ADAL" clId="{C6B7A7E1-7F47-4C01-96E8-6E8701F4D4B7}" dt="2023-09-07T18:34:08.363" v="864" actId="20577"/>
          <ac:spMkLst>
            <pc:docMk/>
            <pc:sldMk cId="2131568492" sldId="278"/>
            <ac:spMk id="2" creationId="{516860D9-9D47-C0BB-B2B4-4B6F2B36CFCC}"/>
          </ac:spMkLst>
        </pc:spChg>
        <pc:spChg chg="mod">
          <ac:chgData name="Colleen Regalbuto" userId="e19d07a2-2f7f-4342-b29b-be74010cb7d8" providerId="ADAL" clId="{C6B7A7E1-7F47-4C01-96E8-6E8701F4D4B7}" dt="2023-08-28T20:03:21.479" v="22" actId="20577"/>
          <ac:spMkLst>
            <pc:docMk/>
            <pc:sldMk cId="2131568492" sldId="278"/>
            <ac:spMk id="3" creationId="{86C1060B-300F-3CE3-E5AA-D8E29791C960}"/>
          </ac:spMkLst>
        </pc:spChg>
      </pc:sldChg>
      <pc:sldChg chg="modSp mod">
        <pc:chgData name="Colleen Regalbuto" userId="e19d07a2-2f7f-4342-b29b-be74010cb7d8" providerId="ADAL" clId="{C6B7A7E1-7F47-4C01-96E8-6E8701F4D4B7}" dt="2023-09-07T18:37:10.851" v="876" actId="20577"/>
        <pc:sldMkLst>
          <pc:docMk/>
          <pc:sldMk cId="979622006" sldId="280"/>
        </pc:sldMkLst>
        <pc:spChg chg="mod">
          <ac:chgData name="Colleen Regalbuto" userId="e19d07a2-2f7f-4342-b29b-be74010cb7d8" providerId="ADAL" clId="{C6B7A7E1-7F47-4C01-96E8-6E8701F4D4B7}" dt="2023-09-07T18:37:10.851" v="876" actId="20577"/>
          <ac:spMkLst>
            <pc:docMk/>
            <pc:sldMk cId="979622006" sldId="280"/>
            <ac:spMk id="3" creationId="{1E0B8C4B-3A3C-9FD1-59FB-1666C1F09376}"/>
          </ac:spMkLst>
        </pc:spChg>
      </pc:sldChg>
      <pc:sldChg chg="modSp mod">
        <pc:chgData name="Colleen Regalbuto" userId="e19d07a2-2f7f-4342-b29b-be74010cb7d8" providerId="ADAL" clId="{C6B7A7E1-7F47-4C01-96E8-6E8701F4D4B7}" dt="2023-08-28T20:07:22.326" v="72" actId="20577"/>
        <pc:sldMkLst>
          <pc:docMk/>
          <pc:sldMk cId="2171876608" sldId="295"/>
        </pc:sldMkLst>
        <pc:spChg chg="mod">
          <ac:chgData name="Colleen Regalbuto" userId="e19d07a2-2f7f-4342-b29b-be74010cb7d8" providerId="ADAL" clId="{C6B7A7E1-7F47-4C01-96E8-6E8701F4D4B7}" dt="2023-08-28T20:07:22.326" v="72" actId="20577"/>
          <ac:spMkLst>
            <pc:docMk/>
            <pc:sldMk cId="2171876608" sldId="295"/>
            <ac:spMk id="3" creationId="{1E0B8C4B-3A3C-9FD1-59FB-1666C1F09376}"/>
          </ac:spMkLst>
        </pc:spChg>
      </pc:sldChg>
      <pc:sldChg chg="modSp mod">
        <pc:chgData name="Colleen Regalbuto" userId="e19d07a2-2f7f-4342-b29b-be74010cb7d8" providerId="ADAL" clId="{C6B7A7E1-7F47-4C01-96E8-6E8701F4D4B7}" dt="2023-09-07T18:43:13.403" v="899" actId="20577"/>
        <pc:sldMkLst>
          <pc:docMk/>
          <pc:sldMk cId="1472874700" sldId="297"/>
        </pc:sldMkLst>
        <pc:spChg chg="mod">
          <ac:chgData name="Colleen Regalbuto" userId="e19d07a2-2f7f-4342-b29b-be74010cb7d8" providerId="ADAL" clId="{C6B7A7E1-7F47-4C01-96E8-6E8701F4D4B7}" dt="2023-09-07T18:43:13.403" v="899" actId="20577"/>
          <ac:spMkLst>
            <pc:docMk/>
            <pc:sldMk cId="1472874700" sldId="297"/>
            <ac:spMk id="3" creationId="{1E0B8C4B-3A3C-9FD1-59FB-1666C1F09376}"/>
          </ac:spMkLst>
        </pc:spChg>
      </pc:sldChg>
      <pc:sldChg chg="modSp mod">
        <pc:chgData name="Colleen Regalbuto" userId="e19d07a2-2f7f-4342-b29b-be74010cb7d8" providerId="ADAL" clId="{C6B7A7E1-7F47-4C01-96E8-6E8701F4D4B7}" dt="2023-09-07T18:46:45.697" v="964" actId="20577"/>
        <pc:sldMkLst>
          <pc:docMk/>
          <pc:sldMk cId="2127967068" sldId="299"/>
        </pc:sldMkLst>
        <pc:spChg chg="mod">
          <ac:chgData name="Colleen Regalbuto" userId="e19d07a2-2f7f-4342-b29b-be74010cb7d8" providerId="ADAL" clId="{C6B7A7E1-7F47-4C01-96E8-6E8701F4D4B7}" dt="2023-09-07T18:46:45.697" v="964" actId="20577"/>
          <ac:spMkLst>
            <pc:docMk/>
            <pc:sldMk cId="2127967068" sldId="299"/>
            <ac:spMk id="3" creationId="{1E0B8C4B-3A3C-9FD1-59FB-1666C1F09376}"/>
          </ac:spMkLst>
        </pc:spChg>
      </pc:sldChg>
      <pc:sldChg chg="modSp mod modNotesTx">
        <pc:chgData name="Colleen Regalbuto" userId="e19d07a2-2f7f-4342-b29b-be74010cb7d8" providerId="ADAL" clId="{C6B7A7E1-7F47-4C01-96E8-6E8701F4D4B7}" dt="2023-08-28T20:06:12.935" v="49" actId="20577"/>
        <pc:sldMkLst>
          <pc:docMk/>
          <pc:sldMk cId="39788475" sldId="300"/>
        </pc:sldMkLst>
        <pc:spChg chg="mod">
          <ac:chgData name="Colleen Regalbuto" userId="e19d07a2-2f7f-4342-b29b-be74010cb7d8" providerId="ADAL" clId="{C6B7A7E1-7F47-4C01-96E8-6E8701F4D4B7}" dt="2023-08-28T20:06:12.935" v="49" actId="20577"/>
          <ac:spMkLst>
            <pc:docMk/>
            <pc:sldMk cId="39788475" sldId="300"/>
            <ac:spMk id="3" creationId="{1E0B8C4B-3A3C-9FD1-59FB-1666C1F09376}"/>
          </ac:spMkLst>
        </pc:spChg>
      </pc:sldChg>
      <pc:sldChg chg="modSp mod ord">
        <pc:chgData name="Colleen Regalbuto" userId="e19d07a2-2f7f-4342-b29b-be74010cb7d8" providerId="ADAL" clId="{C6B7A7E1-7F47-4C01-96E8-6E8701F4D4B7}" dt="2023-09-07T18:46:21.424" v="901"/>
        <pc:sldMkLst>
          <pc:docMk/>
          <pc:sldMk cId="2623065736" sldId="304"/>
        </pc:sldMkLst>
        <pc:spChg chg="mod">
          <ac:chgData name="Colleen Regalbuto" userId="e19d07a2-2f7f-4342-b29b-be74010cb7d8" providerId="ADAL" clId="{C6B7A7E1-7F47-4C01-96E8-6E8701F4D4B7}" dt="2023-09-06T22:35:13.186" v="701" actId="20577"/>
          <ac:spMkLst>
            <pc:docMk/>
            <pc:sldMk cId="2623065736" sldId="304"/>
            <ac:spMk id="3" creationId="{98E356B6-41DF-891F-72A1-806F099563C1}"/>
          </ac:spMkLst>
        </pc:spChg>
      </pc:sldChg>
      <pc:sldChg chg="modSp mod">
        <pc:chgData name="Colleen Regalbuto" userId="e19d07a2-2f7f-4342-b29b-be74010cb7d8" providerId="ADAL" clId="{C6B7A7E1-7F47-4C01-96E8-6E8701F4D4B7}" dt="2023-09-07T18:50:10.643" v="995" actId="20577"/>
        <pc:sldMkLst>
          <pc:docMk/>
          <pc:sldMk cId="469449556" sldId="307"/>
        </pc:sldMkLst>
        <pc:spChg chg="mod">
          <ac:chgData name="Colleen Regalbuto" userId="e19d07a2-2f7f-4342-b29b-be74010cb7d8" providerId="ADAL" clId="{C6B7A7E1-7F47-4C01-96E8-6E8701F4D4B7}" dt="2023-09-07T18:50:10.643" v="995" actId="20577"/>
          <ac:spMkLst>
            <pc:docMk/>
            <pc:sldMk cId="469449556" sldId="307"/>
            <ac:spMk id="3" creationId="{4CFFF25B-3F8D-07EA-897C-3EA03BAA296B}"/>
          </ac:spMkLst>
        </pc:spChg>
      </pc:sldChg>
      <pc:sldChg chg="modSp mod">
        <pc:chgData name="Colleen Regalbuto" userId="e19d07a2-2f7f-4342-b29b-be74010cb7d8" providerId="ADAL" clId="{C6B7A7E1-7F47-4C01-96E8-6E8701F4D4B7}" dt="2023-09-07T18:51:29.189" v="997" actId="27636"/>
        <pc:sldMkLst>
          <pc:docMk/>
          <pc:sldMk cId="2279667364" sldId="308"/>
        </pc:sldMkLst>
        <pc:spChg chg="mod">
          <ac:chgData name="Colleen Regalbuto" userId="e19d07a2-2f7f-4342-b29b-be74010cb7d8" providerId="ADAL" clId="{C6B7A7E1-7F47-4C01-96E8-6E8701F4D4B7}" dt="2023-09-07T18:51:29.189" v="997" actId="27636"/>
          <ac:spMkLst>
            <pc:docMk/>
            <pc:sldMk cId="2279667364" sldId="308"/>
            <ac:spMk id="3" creationId="{0A3EC8B2-EA9C-B3EA-43BB-EB575944A4AC}"/>
          </ac:spMkLst>
        </pc:spChg>
      </pc:sldChg>
      <pc:sldChg chg="modSp mod">
        <pc:chgData name="Colleen Regalbuto" userId="e19d07a2-2f7f-4342-b29b-be74010cb7d8" providerId="ADAL" clId="{C6B7A7E1-7F47-4C01-96E8-6E8701F4D4B7}" dt="2023-09-07T18:52:07.505" v="1034" actId="20577"/>
        <pc:sldMkLst>
          <pc:docMk/>
          <pc:sldMk cId="2403239936" sldId="309"/>
        </pc:sldMkLst>
        <pc:spChg chg="mod">
          <ac:chgData name="Colleen Regalbuto" userId="e19d07a2-2f7f-4342-b29b-be74010cb7d8" providerId="ADAL" clId="{C6B7A7E1-7F47-4C01-96E8-6E8701F4D4B7}" dt="2023-09-07T18:52:07.505" v="1034" actId="20577"/>
          <ac:spMkLst>
            <pc:docMk/>
            <pc:sldMk cId="2403239936" sldId="309"/>
            <ac:spMk id="3" creationId="{90728D5A-D983-8118-3E56-82716462D66F}"/>
          </ac:spMkLst>
        </pc:spChg>
      </pc:sldChg>
      <pc:sldChg chg="modSp mod">
        <pc:chgData name="Colleen Regalbuto" userId="e19d07a2-2f7f-4342-b29b-be74010cb7d8" providerId="ADAL" clId="{C6B7A7E1-7F47-4C01-96E8-6E8701F4D4B7}" dt="2023-09-07T18:52:23.921" v="1056" actId="20577"/>
        <pc:sldMkLst>
          <pc:docMk/>
          <pc:sldMk cId="3419741712" sldId="310"/>
        </pc:sldMkLst>
        <pc:spChg chg="mod">
          <ac:chgData name="Colleen Regalbuto" userId="e19d07a2-2f7f-4342-b29b-be74010cb7d8" providerId="ADAL" clId="{C6B7A7E1-7F47-4C01-96E8-6E8701F4D4B7}" dt="2023-09-06T22:39:00.651" v="729" actId="20577"/>
          <ac:spMkLst>
            <pc:docMk/>
            <pc:sldMk cId="3419741712" sldId="310"/>
            <ac:spMk id="2" creationId="{2F14ECCE-6BDB-AD9E-D7A0-2F77F30FFFBA}"/>
          </ac:spMkLst>
        </pc:spChg>
        <pc:spChg chg="mod">
          <ac:chgData name="Colleen Regalbuto" userId="e19d07a2-2f7f-4342-b29b-be74010cb7d8" providerId="ADAL" clId="{C6B7A7E1-7F47-4C01-96E8-6E8701F4D4B7}" dt="2023-09-07T18:52:23.921" v="1056" actId="20577"/>
          <ac:spMkLst>
            <pc:docMk/>
            <pc:sldMk cId="3419741712" sldId="310"/>
            <ac:spMk id="3" creationId="{BA0D463D-C1B9-0E16-E56C-FC318427FB41}"/>
          </ac:spMkLst>
        </pc:spChg>
      </pc:sldChg>
    </pc:docChg>
  </pc:docChgLst>
  <pc:docChgLst>
    <pc:chgData name="Colleen Regalbuto" userId="e19d07a2-2f7f-4342-b29b-be74010cb7d8" providerId="ADAL" clId="{DE547C99-D888-4F9F-9D03-C80F7E0E8334}"/>
    <pc:docChg chg="undo custSel addSld delSld modSld sldOrd">
      <pc:chgData name="Colleen Regalbuto" userId="e19d07a2-2f7f-4342-b29b-be74010cb7d8" providerId="ADAL" clId="{DE547C99-D888-4F9F-9D03-C80F7E0E8334}" dt="2023-11-06T22:05:28.908" v="3929" actId="20577"/>
      <pc:docMkLst>
        <pc:docMk/>
      </pc:docMkLst>
      <pc:sldChg chg="del">
        <pc:chgData name="Colleen Regalbuto" userId="e19d07a2-2f7f-4342-b29b-be74010cb7d8" providerId="ADAL" clId="{DE547C99-D888-4F9F-9D03-C80F7E0E8334}" dt="2023-11-01T19:37:57.188" v="0" actId="47"/>
        <pc:sldMkLst>
          <pc:docMk/>
          <pc:sldMk cId="2131568492" sldId="278"/>
        </pc:sldMkLst>
      </pc:sldChg>
      <pc:sldChg chg="modSp mod ord">
        <pc:chgData name="Colleen Regalbuto" userId="e19d07a2-2f7f-4342-b29b-be74010cb7d8" providerId="ADAL" clId="{DE547C99-D888-4F9F-9D03-C80F7E0E8334}" dt="2023-11-06T22:05:28.908" v="3929" actId="20577"/>
        <pc:sldMkLst>
          <pc:docMk/>
          <pc:sldMk cId="979622006" sldId="280"/>
        </pc:sldMkLst>
        <pc:spChg chg="mod">
          <ac:chgData name="Colleen Regalbuto" userId="e19d07a2-2f7f-4342-b29b-be74010cb7d8" providerId="ADAL" clId="{DE547C99-D888-4F9F-9D03-C80F7E0E8334}" dt="2023-11-01T19:38:31.150" v="59" actId="20577"/>
          <ac:spMkLst>
            <pc:docMk/>
            <pc:sldMk cId="979622006" sldId="280"/>
            <ac:spMk id="2" creationId="{4A940BC6-9DA0-FB4D-8879-DC8B3958C07C}"/>
          </ac:spMkLst>
        </pc:spChg>
        <pc:spChg chg="mod">
          <ac:chgData name="Colleen Regalbuto" userId="e19d07a2-2f7f-4342-b29b-be74010cb7d8" providerId="ADAL" clId="{DE547C99-D888-4F9F-9D03-C80F7E0E8334}" dt="2023-11-06T22:05:28.908" v="3929" actId="20577"/>
          <ac:spMkLst>
            <pc:docMk/>
            <pc:sldMk cId="979622006" sldId="280"/>
            <ac:spMk id="3" creationId="{1E0B8C4B-3A3C-9FD1-59FB-1666C1F09376}"/>
          </ac:spMkLst>
        </pc:spChg>
      </pc:sldChg>
      <pc:sldChg chg="del">
        <pc:chgData name="Colleen Regalbuto" userId="e19d07a2-2f7f-4342-b29b-be74010cb7d8" providerId="ADAL" clId="{DE547C99-D888-4F9F-9D03-C80F7E0E8334}" dt="2023-11-01T19:38:02.402" v="2" actId="47"/>
        <pc:sldMkLst>
          <pc:docMk/>
          <pc:sldMk cId="2171876608" sldId="295"/>
        </pc:sldMkLst>
      </pc:sldChg>
      <pc:sldChg chg="del">
        <pc:chgData name="Colleen Regalbuto" userId="e19d07a2-2f7f-4342-b29b-be74010cb7d8" providerId="ADAL" clId="{DE547C99-D888-4F9F-9D03-C80F7E0E8334}" dt="2023-11-01T19:38:00.298" v="1" actId="47"/>
        <pc:sldMkLst>
          <pc:docMk/>
          <pc:sldMk cId="2215489251" sldId="296"/>
        </pc:sldMkLst>
      </pc:sldChg>
      <pc:sldChg chg="del">
        <pc:chgData name="Colleen Regalbuto" userId="e19d07a2-2f7f-4342-b29b-be74010cb7d8" providerId="ADAL" clId="{DE547C99-D888-4F9F-9D03-C80F7E0E8334}" dt="2023-11-01T19:38:04.705" v="5" actId="47"/>
        <pc:sldMkLst>
          <pc:docMk/>
          <pc:sldMk cId="1472874700" sldId="297"/>
        </pc:sldMkLst>
      </pc:sldChg>
      <pc:sldChg chg="del">
        <pc:chgData name="Colleen Regalbuto" userId="e19d07a2-2f7f-4342-b29b-be74010cb7d8" providerId="ADAL" clId="{DE547C99-D888-4F9F-9D03-C80F7E0E8334}" dt="2023-11-01T19:38:05.426" v="6" actId="47"/>
        <pc:sldMkLst>
          <pc:docMk/>
          <pc:sldMk cId="2127967068" sldId="299"/>
        </pc:sldMkLst>
      </pc:sldChg>
      <pc:sldChg chg="modSp mod ord modNotesTx">
        <pc:chgData name="Colleen Regalbuto" userId="e19d07a2-2f7f-4342-b29b-be74010cb7d8" providerId="ADAL" clId="{DE547C99-D888-4F9F-9D03-C80F7E0E8334}" dt="2023-11-06T22:04:40.375" v="3904" actId="20577"/>
        <pc:sldMkLst>
          <pc:docMk/>
          <pc:sldMk cId="39788475" sldId="300"/>
        </pc:sldMkLst>
        <pc:spChg chg="mod">
          <ac:chgData name="Colleen Regalbuto" userId="e19d07a2-2f7f-4342-b29b-be74010cb7d8" providerId="ADAL" clId="{DE547C99-D888-4F9F-9D03-C80F7E0E8334}" dt="2023-11-06T18:51:10.697" v="1690" actId="20577"/>
          <ac:spMkLst>
            <pc:docMk/>
            <pc:sldMk cId="39788475" sldId="300"/>
            <ac:spMk id="2" creationId="{4A940BC6-9DA0-FB4D-8879-DC8B3958C07C}"/>
          </ac:spMkLst>
        </pc:spChg>
        <pc:spChg chg="mod">
          <ac:chgData name="Colleen Regalbuto" userId="e19d07a2-2f7f-4342-b29b-be74010cb7d8" providerId="ADAL" clId="{DE547C99-D888-4F9F-9D03-C80F7E0E8334}" dt="2023-11-06T22:04:40.375" v="3904" actId="20577"/>
          <ac:spMkLst>
            <pc:docMk/>
            <pc:sldMk cId="39788475" sldId="300"/>
            <ac:spMk id="3" creationId="{1E0B8C4B-3A3C-9FD1-59FB-1666C1F09376}"/>
          </ac:spMkLst>
        </pc:spChg>
      </pc:sldChg>
      <pc:sldChg chg="del delDesignElem">
        <pc:chgData name="Colleen Regalbuto" userId="e19d07a2-2f7f-4342-b29b-be74010cb7d8" providerId="ADAL" clId="{DE547C99-D888-4F9F-9D03-C80F7E0E8334}" dt="2023-11-02T18:39:57" v="483" actId="47"/>
        <pc:sldMkLst>
          <pc:docMk/>
          <pc:sldMk cId="2041825361" sldId="301"/>
        </pc:sldMkLst>
      </pc:sldChg>
      <pc:sldChg chg="modSp add mod">
        <pc:chgData name="Colleen Regalbuto" userId="e19d07a2-2f7f-4342-b29b-be74010cb7d8" providerId="ADAL" clId="{DE547C99-D888-4F9F-9D03-C80F7E0E8334}" dt="2023-11-06T22:05:10.742" v="3911" actId="20577"/>
        <pc:sldMkLst>
          <pc:docMk/>
          <pc:sldMk cId="3386089600" sldId="301"/>
        </pc:sldMkLst>
        <pc:spChg chg="mod">
          <ac:chgData name="Colleen Regalbuto" userId="e19d07a2-2f7f-4342-b29b-be74010cb7d8" providerId="ADAL" clId="{DE547C99-D888-4F9F-9D03-C80F7E0E8334}" dt="2023-11-06T22:05:10.742" v="3911" actId="20577"/>
          <ac:spMkLst>
            <pc:docMk/>
            <pc:sldMk cId="3386089600" sldId="301"/>
            <ac:spMk id="2" creationId="{4A940BC6-9DA0-FB4D-8879-DC8B3958C07C}"/>
          </ac:spMkLst>
        </pc:spChg>
        <pc:spChg chg="mod">
          <ac:chgData name="Colleen Regalbuto" userId="e19d07a2-2f7f-4342-b29b-be74010cb7d8" providerId="ADAL" clId="{DE547C99-D888-4F9F-9D03-C80F7E0E8334}" dt="2023-11-02T18:54:26.482" v="1523" actId="20577"/>
          <ac:spMkLst>
            <pc:docMk/>
            <pc:sldMk cId="3386089600" sldId="301"/>
            <ac:spMk id="3" creationId="{1E0B8C4B-3A3C-9FD1-59FB-1666C1F09376}"/>
          </ac:spMkLst>
        </pc:spChg>
      </pc:sldChg>
      <pc:sldChg chg="new del">
        <pc:chgData name="Colleen Regalbuto" userId="e19d07a2-2f7f-4342-b29b-be74010cb7d8" providerId="ADAL" clId="{DE547C99-D888-4F9F-9D03-C80F7E0E8334}" dt="2023-11-02T18:39:48.670" v="481" actId="2696"/>
        <pc:sldMkLst>
          <pc:docMk/>
          <pc:sldMk cId="3912767493" sldId="301"/>
        </pc:sldMkLst>
      </pc:sldChg>
      <pc:sldChg chg="del">
        <pc:chgData name="Colleen Regalbuto" userId="e19d07a2-2f7f-4342-b29b-be74010cb7d8" providerId="ADAL" clId="{DE547C99-D888-4F9F-9D03-C80F7E0E8334}" dt="2023-11-01T19:38:07.774" v="9" actId="47"/>
        <pc:sldMkLst>
          <pc:docMk/>
          <pc:sldMk cId="4225222525" sldId="301"/>
        </pc:sldMkLst>
      </pc:sldChg>
      <pc:sldChg chg="del">
        <pc:chgData name="Colleen Regalbuto" userId="e19d07a2-2f7f-4342-b29b-be74010cb7d8" providerId="ADAL" clId="{DE547C99-D888-4F9F-9D03-C80F7E0E8334}" dt="2023-11-01T19:38:03.119" v="3" actId="47"/>
        <pc:sldMkLst>
          <pc:docMk/>
          <pc:sldMk cId="2884204075" sldId="302"/>
        </pc:sldMkLst>
      </pc:sldChg>
      <pc:sldChg chg="modSp add mod">
        <pc:chgData name="Colleen Regalbuto" userId="e19d07a2-2f7f-4342-b29b-be74010cb7d8" providerId="ADAL" clId="{DE547C99-D888-4F9F-9D03-C80F7E0E8334}" dt="2023-11-06T18:57:21.476" v="3268" actId="20577"/>
        <pc:sldMkLst>
          <pc:docMk/>
          <pc:sldMk cId="3562539422" sldId="302"/>
        </pc:sldMkLst>
        <pc:spChg chg="mod">
          <ac:chgData name="Colleen Regalbuto" userId="e19d07a2-2f7f-4342-b29b-be74010cb7d8" providerId="ADAL" clId="{DE547C99-D888-4F9F-9D03-C80F7E0E8334}" dt="2023-11-06T18:57:21.476" v="3268" actId="20577"/>
          <ac:spMkLst>
            <pc:docMk/>
            <pc:sldMk cId="3562539422" sldId="302"/>
            <ac:spMk id="3" creationId="{1E0B8C4B-3A3C-9FD1-59FB-1666C1F09376}"/>
          </ac:spMkLst>
        </pc:spChg>
      </pc:sldChg>
      <pc:sldChg chg="del">
        <pc:chgData name="Colleen Regalbuto" userId="e19d07a2-2f7f-4342-b29b-be74010cb7d8" providerId="ADAL" clId="{DE547C99-D888-4F9F-9D03-C80F7E0E8334}" dt="2023-11-01T19:38:03.819" v="4" actId="47"/>
        <pc:sldMkLst>
          <pc:docMk/>
          <pc:sldMk cId="3730593023" sldId="303"/>
        </pc:sldMkLst>
      </pc:sldChg>
      <pc:sldChg chg="del">
        <pc:chgData name="Colleen Regalbuto" userId="e19d07a2-2f7f-4342-b29b-be74010cb7d8" providerId="ADAL" clId="{DE547C99-D888-4F9F-9D03-C80F7E0E8334}" dt="2023-11-01T19:38:06.407" v="7" actId="47"/>
        <pc:sldMkLst>
          <pc:docMk/>
          <pc:sldMk cId="2623065736" sldId="304"/>
        </pc:sldMkLst>
      </pc:sldChg>
      <pc:sldChg chg="del">
        <pc:chgData name="Colleen Regalbuto" userId="e19d07a2-2f7f-4342-b29b-be74010cb7d8" providerId="ADAL" clId="{DE547C99-D888-4F9F-9D03-C80F7E0E8334}" dt="2023-11-01T19:38:07.125" v="8" actId="47"/>
        <pc:sldMkLst>
          <pc:docMk/>
          <pc:sldMk cId="469449556" sldId="307"/>
        </pc:sldMkLst>
      </pc:sldChg>
      <pc:sldChg chg="del">
        <pc:chgData name="Colleen Regalbuto" userId="e19d07a2-2f7f-4342-b29b-be74010cb7d8" providerId="ADAL" clId="{DE547C99-D888-4F9F-9D03-C80F7E0E8334}" dt="2023-11-01T19:38:08.410" v="10" actId="47"/>
        <pc:sldMkLst>
          <pc:docMk/>
          <pc:sldMk cId="2279667364" sldId="308"/>
        </pc:sldMkLst>
      </pc:sldChg>
      <pc:sldChg chg="del">
        <pc:chgData name="Colleen Regalbuto" userId="e19d07a2-2f7f-4342-b29b-be74010cb7d8" providerId="ADAL" clId="{DE547C99-D888-4F9F-9D03-C80F7E0E8334}" dt="2023-11-01T19:38:09.128" v="11" actId="47"/>
        <pc:sldMkLst>
          <pc:docMk/>
          <pc:sldMk cId="2403239936" sldId="309"/>
        </pc:sldMkLst>
      </pc:sldChg>
      <pc:sldChg chg="del">
        <pc:chgData name="Colleen Regalbuto" userId="e19d07a2-2f7f-4342-b29b-be74010cb7d8" providerId="ADAL" clId="{DE547C99-D888-4F9F-9D03-C80F7E0E8334}" dt="2023-11-01T19:38:10.611" v="12" actId="47"/>
        <pc:sldMkLst>
          <pc:docMk/>
          <pc:sldMk cId="3419741712" sldId="310"/>
        </pc:sldMkLst>
      </pc:sldChg>
    </pc:docChg>
  </pc:docChgLst>
  <pc:docChgLst>
    <pc:chgData name="Colleen Regalbuto" userId="e19d07a2-2f7f-4342-b29b-be74010cb7d8" providerId="ADAL" clId="{7BA3295F-01D2-4019-BC14-CBC025AFAD76}"/>
    <pc:docChg chg="undo custSel addSld delSld modSld sldOrd modMainMaster">
      <pc:chgData name="Colleen Regalbuto" userId="e19d07a2-2f7f-4342-b29b-be74010cb7d8" providerId="ADAL" clId="{7BA3295F-01D2-4019-BC14-CBC025AFAD76}" dt="2023-06-26T22:49:18.703" v="2646" actId="113"/>
      <pc:docMkLst>
        <pc:docMk/>
      </pc:docMkLst>
      <pc:sldChg chg="modSp mod">
        <pc:chgData name="Colleen Regalbuto" userId="e19d07a2-2f7f-4342-b29b-be74010cb7d8" providerId="ADAL" clId="{7BA3295F-01D2-4019-BC14-CBC025AFAD76}" dt="2023-06-22T21:10:23.914" v="2254" actId="122"/>
        <pc:sldMkLst>
          <pc:docMk/>
          <pc:sldMk cId="2131568492" sldId="278"/>
        </pc:sldMkLst>
        <pc:spChg chg="mod">
          <ac:chgData name="Colleen Regalbuto" userId="e19d07a2-2f7f-4342-b29b-be74010cb7d8" providerId="ADAL" clId="{7BA3295F-01D2-4019-BC14-CBC025AFAD76}" dt="2023-06-22T21:10:23.914" v="2254" actId="122"/>
          <ac:spMkLst>
            <pc:docMk/>
            <pc:sldMk cId="2131568492" sldId="278"/>
            <ac:spMk id="2" creationId="{516860D9-9D47-C0BB-B2B4-4B6F2B36CFCC}"/>
          </ac:spMkLst>
        </pc:spChg>
        <pc:spChg chg="mod">
          <ac:chgData name="Colleen Regalbuto" userId="e19d07a2-2f7f-4342-b29b-be74010cb7d8" providerId="ADAL" clId="{7BA3295F-01D2-4019-BC14-CBC025AFAD76}" dt="2023-06-22T20:46:49.696" v="1295" actId="20577"/>
          <ac:spMkLst>
            <pc:docMk/>
            <pc:sldMk cId="2131568492" sldId="278"/>
            <ac:spMk id="3" creationId="{86C1060B-300F-3CE3-E5AA-D8E29791C960}"/>
          </ac:spMkLst>
        </pc:spChg>
      </pc:sldChg>
      <pc:sldChg chg="addSp modSp mod setBg">
        <pc:chgData name="Colleen Regalbuto" userId="e19d07a2-2f7f-4342-b29b-be74010cb7d8" providerId="ADAL" clId="{7BA3295F-01D2-4019-BC14-CBC025AFAD76}" dt="2023-06-26T22:48:15.345" v="2643" actId="20577"/>
        <pc:sldMkLst>
          <pc:docMk/>
          <pc:sldMk cId="979622006" sldId="280"/>
        </pc:sldMkLst>
        <pc:spChg chg="mod ord">
          <ac:chgData name="Colleen Regalbuto" userId="e19d07a2-2f7f-4342-b29b-be74010cb7d8" providerId="ADAL" clId="{7BA3295F-01D2-4019-BC14-CBC025AFAD76}" dt="2023-06-22T20:43:30.947" v="1046" actId="20577"/>
          <ac:spMkLst>
            <pc:docMk/>
            <pc:sldMk cId="979622006" sldId="280"/>
            <ac:spMk id="2" creationId="{4A940BC6-9DA0-FB4D-8879-DC8B3958C07C}"/>
          </ac:spMkLst>
        </pc:spChg>
        <pc:spChg chg="mod">
          <ac:chgData name="Colleen Regalbuto" userId="e19d07a2-2f7f-4342-b29b-be74010cb7d8" providerId="ADAL" clId="{7BA3295F-01D2-4019-BC14-CBC025AFAD76}" dt="2023-06-26T22:48:15.345" v="2643" actId="20577"/>
          <ac:spMkLst>
            <pc:docMk/>
            <pc:sldMk cId="979622006" sldId="280"/>
            <ac:spMk id="3" creationId="{1E0B8C4B-3A3C-9FD1-59FB-1666C1F09376}"/>
          </ac:spMkLst>
        </pc:spChg>
        <pc:spChg chg="mo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14" creationId="{03571BF2-FCCE-E7A0-736D-9168D2BBFF63}"/>
          </ac:spMkLst>
        </pc:spChg>
        <pc:spChg chg="mo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15" creationId="{7FC3FD3F-45EE-74E3-AD64-441303B83EF3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20" creationId="{C52ED567-06B3-4107-9773-BBB6BD78673C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22" creationId="{AF551D8B-3775-4477-88B7-7B7C350D34E4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28" creationId="{BB934D2B-85E2-4375-94EE-B66C16BF7999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30" creationId="{9B445E02-D785-4565-B842-9567BBC09508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32" creationId="{2C153736-D102-4F57-9DE7-615AFC02B0AC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34" creationId="{BA407A52-66F4-4CDE-A726-FF79F3EC342D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36" creationId="{D28FFB34-4FC3-46F5-B900-D3B774FD0BE6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38" creationId="{205F7B13-ACB5-46BE-8070-0431266B183B}"/>
          </ac:spMkLst>
        </pc:spChg>
        <pc:spChg chg="add">
          <ac:chgData name="Colleen Regalbuto" userId="e19d07a2-2f7f-4342-b29b-be74010cb7d8" providerId="ADAL" clId="{7BA3295F-01D2-4019-BC14-CBC025AFAD76}" dt="2023-06-22T20:40:20.856" v="976" actId="26606"/>
          <ac:spMkLst>
            <pc:docMk/>
            <pc:sldMk cId="979622006" sldId="280"/>
            <ac:spMk id="40" creationId="{D52A0D23-45DD-4DF4-ADE6-A81F409BB9FB}"/>
          </ac:spMkLst>
        </pc:spChg>
        <pc:cxnChg chg="add">
          <ac:chgData name="Colleen Regalbuto" userId="e19d07a2-2f7f-4342-b29b-be74010cb7d8" providerId="ADAL" clId="{7BA3295F-01D2-4019-BC14-CBC025AFAD76}" dt="2023-06-22T20:40:20.856" v="976" actId="26606"/>
          <ac:cxnSpMkLst>
            <pc:docMk/>
            <pc:sldMk cId="979622006" sldId="280"/>
            <ac:cxnSpMk id="24" creationId="{1A901C3D-CFAE-460D-BD0E-7D22164D7DFB}"/>
          </ac:cxnSpMkLst>
        </pc:cxnChg>
        <pc:cxnChg chg="add">
          <ac:chgData name="Colleen Regalbuto" userId="e19d07a2-2f7f-4342-b29b-be74010cb7d8" providerId="ADAL" clId="{7BA3295F-01D2-4019-BC14-CBC025AFAD76}" dt="2023-06-22T20:40:20.856" v="976" actId="26606"/>
          <ac:cxnSpMkLst>
            <pc:docMk/>
            <pc:sldMk cId="979622006" sldId="280"/>
            <ac:cxnSpMk id="26" creationId="{837C0EA9-1437-4437-9D20-2BBDA1AA9FF8}"/>
          </ac:cxnSpMkLst>
        </pc:cxnChg>
      </pc:sldChg>
      <pc:sldChg chg="modSp del">
        <pc:chgData name="Colleen Regalbuto" userId="e19d07a2-2f7f-4342-b29b-be74010cb7d8" providerId="ADAL" clId="{7BA3295F-01D2-4019-BC14-CBC025AFAD76}" dt="2023-06-22T21:41:57.589" v="2610" actId="47"/>
        <pc:sldMkLst>
          <pc:docMk/>
          <pc:sldMk cId="2952923800" sldId="281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952923800" sldId="281"/>
            <ac:spMk id="2" creationId="{D53B219B-7E3A-7E84-6386-37313F0CFB09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952923800" sldId="281"/>
            <ac:spMk id="3" creationId="{A2E339BF-E6D7-DD0E-AF02-6813852EE723}"/>
          </ac:spMkLst>
        </pc:sp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685681062" sldId="282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685681062" sldId="282"/>
            <ac:spMk id="2" creationId="{FD5E8954-9BCB-7FD9-A210-38DC54382D4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685681062" sldId="282"/>
            <ac:spMk id="4" creationId="{D2BBD890-6A99-C160-C084-2916E2310718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685681062" sldId="282"/>
            <ac:spMk id="5" creationId="{EEE736C0-59DE-A4DF-7A05-6F22D48CC0D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685681062" sldId="282"/>
            <ac:spMk id="6" creationId="{8E016EE4-D06F-BB48-F27D-14F290F0FE8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685681062" sldId="282"/>
            <ac:spMk id="23" creationId="{94FF72B7-0438-3641-5939-75128934B0DF}"/>
          </ac:spMkLst>
        </pc:sp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2903841477" sldId="283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903841477" sldId="283"/>
            <ac:spMk id="2" creationId="{69125542-D540-B766-0FA1-10DE2ED0495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903841477" sldId="283"/>
            <ac:spMk id="6" creationId="{A6DDBB02-9464-CEB2-1790-240E71187667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903841477" sldId="283"/>
            <ac:spMk id="7" creationId="{712D1D31-1A67-703B-DF69-CA8142BF6A2D}"/>
          </ac:spMkLst>
        </pc:sp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2886474736" sldId="284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886474736" sldId="284"/>
            <ac:spMk id="2" creationId="{884B311B-3177-0658-3585-6639F26A9BF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886474736" sldId="284"/>
            <ac:spMk id="7" creationId="{3A122237-B06F-5E42-B051-D7859FC21D7D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886474736" sldId="284"/>
            <ac:spMk id="8" creationId="{AECF22D2-2B16-C40D-AA90-609B5CD08B3D}"/>
          </ac:spMkLst>
        </pc:spChg>
        <pc:graphicFrameChg chg="mod">
          <ac:chgData name="Colleen Regalbuto" userId="e19d07a2-2f7f-4342-b29b-be74010cb7d8" providerId="ADAL" clId="{7BA3295F-01D2-4019-BC14-CBC025AFAD76}" dt="2023-06-22T20:39:57.322" v="969"/>
          <ac:graphicFrameMkLst>
            <pc:docMk/>
            <pc:sldMk cId="2886474736" sldId="284"/>
            <ac:graphicFrameMk id="6" creationId="{705AB9BF-07E9-9DED-DB8B-F644759C8FDC}"/>
          </ac:graphicFrameMkLst>
        </pc:graphicFrame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2011930182" sldId="285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2" creationId="{B2AF69D5-AD7B-521D-22B1-50D8A24356A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4" creationId="{77C09F16-6D23-666F-6800-8FC697831948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5" creationId="{91128191-45A5-DEA1-F978-421F83D5E664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6" creationId="{EEF6A845-F328-1053-A365-3DA9CBAF9BA4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8" creationId="{F46AF003-A457-D7E6-F39B-1A85A426A3E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9" creationId="{0A413FDF-11CF-6B9B-871F-ED1ED06E76B9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11" creationId="{B3CED26D-9022-0D83-FB0D-E3471E6F7ECE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12" creationId="{518301B7-15C5-E184-096F-BF82F42163C2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14" creationId="{DD57FB11-65D1-6B1C-8D88-F932BF765A7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73" creationId="{253AA363-0A91-5CE9-7764-DD7813D6BF70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011930182" sldId="285"/>
            <ac:spMk id="74" creationId="{B964C6B0-844C-A964-2B74-46CF893E1381}"/>
          </ac:spMkLst>
        </pc:sp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011930182" sldId="285"/>
            <ac:picMk id="16" creationId="{53DF829E-A1C4-421E-3B50-ABC29F74AD7E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011930182" sldId="285"/>
            <ac:picMk id="18" creationId="{E5C9C66F-AADD-4ED0-1C1D-B85BA2731ECA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011930182" sldId="285"/>
            <ac:picMk id="20" creationId="{886BA800-53E3-4B2D-1E62-F03543D34994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011930182" sldId="285"/>
            <ac:picMk id="22" creationId="{CF9A94E1-4A49-F134-498B-3886D8C21B47}"/>
          </ac:picMkLst>
        </pc:pic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2452269796" sldId="287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2" creationId="{B2AF69D5-AD7B-521D-22B1-50D8A24356A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4" creationId="{77C09F16-6D23-666F-6800-8FC697831948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5" creationId="{91128191-45A5-DEA1-F978-421F83D5E664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6" creationId="{EEF6A845-F328-1053-A365-3DA9CBAF9BA4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8" creationId="{F46AF003-A457-D7E6-F39B-1A85A426A3E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9" creationId="{0A413FDF-11CF-6B9B-871F-ED1ED06E76B9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1" creationId="{B3CED26D-9022-0D83-FB0D-E3471E6F7ECE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2" creationId="{518301B7-15C5-E184-096F-BF82F42163C2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4" creationId="{DD57FB11-65D1-6B1C-8D88-F932BF765A7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59" creationId="{F269F917-64D7-CDF3-D985-799AE9C3B794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60" creationId="{2814DD63-8543-970F-927B-E6AA56C99E6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86" creationId="{18835196-357D-8C96-24B5-B52A2DDEB00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87" creationId="{41C11B69-21C7-3FD7-1E14-583CF5B1707B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88" creationId="{D362CDA4-D5CF-59E2-690B-FD99A9F4A51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89" creationId="{D14B20BF-5DF9-3EC6-60DD-C63E039F74E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90" creationId="{6FA69800-878A-E997-C835-4A34703F2394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191" creationId="{231555FC-0BA5-3E6F-7FCB-66878580BB2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52269796" sldId="287"/>
            <ac:spMk id="218" creationId="{C29F391A-4647-2731-26B5-3B262D8730A1}"/>
          </ac:spMkLst>
        </pc:sp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27" creationId="{647C05DC-04F0-1158-3AA5-BF470126B98D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29" creationId="{8B3998AA-37D7-2B8A-664B-5EE240398288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31" creationId="{2269A4E3-AE66-274F-54C8-9DD8DBA3B151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33" creationId="{65B0483B-CE9B-CD44-979E-DBD8145B7D30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35" creationId="{53CE1A7F-C303-6378-F7D9-285999C320CB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37" creationId="{5C2754CD-7055-FC29-FE1C-82327C464143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39" creationId="{9A9F1D08-2372-A757-BE1E-91723DB0EBBF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52269796" sldId="287"/>
            <ac:picMk id="141" creationId="{9714A55E-3681-98F0-A943-50EE7A07869C}"/>
          </ac:picMkLst>
        </pc:pic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1600494506" sldId="288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7" creationId="{330A5BFC-C134-C072-C14D-9E51A94C8E7E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19" creationId="{270C77AB-7E91-84A6-3E62-DAB80E1E4481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0" creationId="{15DD9AC8-4A5F-70DB-AA68-C461059D81A1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1" creationId="{A28A203B-0CF0-2AB0-5F54-07C8E3003918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2" creationId="{05BC0115-F702-2E0A-61A4-4A6CE33FD77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3" creationId="{9D48D07F-2D5B-F0D5-4005-197607C4F197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4" creationId="{A3BF8E55-B2B9-104D-F277-08902534735D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5" creationId="{BCE9DA14-62AB-A857-6387-1F5D330B3F3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6" creationId="{710CB940-D45B-59F1-06E5-9CC94100EF0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7" creationId="{A0DA38E3-68A2-4FF9-022B-BA0DF832B1DB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28" creationId="{B72BD1AE-7290-BA6E-18FB-8181C0D13E7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373" creationId="{EC015AD8-FC03-181D-1A34-AD00F66C42C2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600494506" sldId="288"/>
            <ac:spMk id="374" creationId="{049B2870-98EC-2977-8CE4-A7AA3009991A}"/>
          </ac:spMkLst>
        </pc:sp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1600494506" sldId="288"/>
            <ac:picMk id="268" creationId="{1A522F41-60C1-3803-6132-18E154C0E328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1600494506" sldId="288"/>
            <ac:picMk id="270" creationId="{DE7A4D25-3CA5-F92A-988A-F913C367D593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1600494506" sldId="288"/>
            <ac:picMk id="288" creationId="{A5707D4A-497A-679A-3ACA-721E8D0E2699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1600494506" sldId="288"/>
            <ac:picMk id="290" creationId="{E63515FB-9439-CCAE-C220-6F0E5ECB75E8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1600494506" sldId="288"/>
            <ac:picMk id="292" creationId="{8167DB44-EDED-0971-E35D-A5FA1E47C215}"/>
          </ac:picMkLst>
        </pc:pic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2502887943" sldId="289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7" creationId="{330A5BFC-C134-C072-C14D-9E51A94C8E7E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24" creationId="{A3BF8E55-B2B9-104D-F277-08902534735D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25" creationId="{BCE9DA14-62AB-A857-6387-1F5D330B3F3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26" creationId="{710CB940-D45B-59F1-06E5-9CC94100EF0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27" creationId="{A0DA38E3-68A2-4FF9-022B-BA0DF832B1DB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28" creationId="{B72BD1AE-7290-BA6E-18FB-8181C0D13E7C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56" creationId="{42027341-30B3-44DB-373E-60B96EBF204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57" creationId="{49B99446-8DB8-EAE8-ADEB-8E02F160B10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58" creationId="{4F1381C5-2C37-6542-2CC4-2EBF6B0C41D4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59" creationId="{9348E88D-CFB1-4BF1-41EC-723BBD602AF2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60" creationId="{E1B218F5-E615-C534-C7FC-E5578159653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502887943" sldId="289"/>
            <ac:spMk id="175" creationId="{1DECFA06-D307-B47D-DA95-31161374AD30}"/>
          </ac:spMkLst>
        </pc:sp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3170280394" sldId="290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3170280394" sldId="290"/>
            <ac:spMk id="2" creationId="{86B309B0-6209-D3D0-9D5E-308B9F6E730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3170280394" sldId="290"/>
            <ac:spMk id="11" creationId="{A2C39DD0-CD86-2929-7808-58D17FC2C0A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3170280394" sldId="290"/>
            <ac:spMk id="12" creationId="{CE3C1BFF-2275-1E7D-0604-E6F5CFEC01F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3170280394" sldId="290"/>
            <ac:spMk id="13" creationId="{F618F075-837C-1005-19D6-8DC90759CD5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3170280394" sldId="290"/>
            <ac:spMk id="14" creationId="{DD1D0BF9-FCAA-67DA-79AB-E6E7E6D2B6A1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3170280394" sldId="290"/>
            <ac:spMk id="25" creationId="{5058AE03-D409-0714-CCED-4548A9C92023}"/>
          </ac:spMkLst>
        </pc:sp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249904479" sldId="291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2" creationId="{5FC63C25-FE2A-0C11-2CEA-A80AA78FC36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3" creationId="{A8753AB0-02A6-E89E-7E23-593DBF52F4E8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4" creationId="{03745CA7-A767-9133-8871-800B16D5D722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5" creationId="{C371CEB5-0F43-BA22-C4E7-3A84E631DA11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6" creationId="{5AD6749A-51D8-599C-7C31-9922CF228D32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7" creationId="{0BF56CE2-ADEB-1E22-50FB-9F2AB378648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8" creationId="{7063C991-877C-CD1D-A03D-547E04121FE0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101" creationId="{A45E958A-ABCE-B639-C555-90CCC88988C5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49904479" sldId="291"/>
            <ac:spMk id="102" creationId="{51BDF1B8-4D26-9C08-3102-6224AA6A4D20}"/>
          </ac:spMkLst>
        </pc:sp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9904479" sldId="291"/>
            <ac:picMk id="72" creationId="{FD5AE93E-9743-FD3B-C935-638BF9D159CC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9904479" sldId="291"/>
            <ac:picMk id="76" creationId="{7541E72A-A0CB-A011-55A9-1126F707D889}"/>
          </ac:picMkLst>
        </pc:picChg>
        <pc:picChg chg="mod">
          <ac:chgData name="Colleen Regalbuto" userId="e19d07a2-2f7f-4342-b29b-be74010cb7d8" providerId="ADAL" clId="{7BA3295F-01D2-4019-BC14-CBC025AFAD76}" dt="2023-06-22T20:39:57.322" v="969"/>
          <ac:picMkLst>
            <pc:docMk/>
            <pc:sldMk cId="249904479" sldId="291"/>
            <ac:picMk id="80" creationId="{FCC17566-BE36-5CE0-25C6-8AC132D1479D}"/>
          </ac:picMkLst>
        </pc:picChg>
      </pc:sldChg>
      <pc:sldChg chg="modSp del">
        <pc:chgData name="Colleen Regalbuto" userId="e19d07a2-2f7f-4342-b29b-be74010cb7d8" providerId="ADAL" clId="{7BA3295F-01D2-4019-BC14-CBC025AFAD76}" dt="2023-06-22T21:42:02.848" v="2611" actId="47"/>
        <pc:sldMkLst>
          <pc:docMk/>
          <pc:sldMk cId="94818171" sldId="292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94818171" sldId="292"/>
            <ac:spMk id="2" creationId="{B83F7D2E-080D-DBDD-73C4-3C38A2B77908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94818171" sldId="292"/>
            <ac:spMk id="3" creationId="{2BE8FDE3-DBA4-6A04-C75D-E56FE92EF368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94818171" sldId="292"/>
            <ac:spMk id="4" creationId="{D5BA2433-990B-A170-369A-3DF4A9B33BFA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94818171" sldId="292"/>
            <ac:spMk id="5" creationId="{BF7F20BE-640F-EFAB-3A43-2AA146DB42BF}"/>
          </ac:spMkLst>
        </pc:spChg>
      </pc:sldChg>
      <pc:sldChg chg="modSp del mod">
        <pc:chgData name="Colleen Regalbuto" userId="e19d07a2-2f7f-4342-b29b-be74010cb7d8" providerId="ADAL" clId="{7BA3295F-01D2-4019-BC14-CBC025AFAD76}" dt="2023-06-22T21:42:02.848" v="2611" actId="47"/>
        <pc:sldMkLst>
          <pc:docMk/>
          <pc:sldMk cId="1003962426" sldId="293"/>
        </pc:sldMkLst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003962426" sldId="293"/>
            <ac:spMk id="2" creationId="{800AB426-5B7C-607E-D413-5D2C9495CC0A}"/>
          </ac:spMkLst>
        </pc:spChg>
        <pc:spChg chg="mod">
          <ac:chgData name="Colleen Regalbuto" userId="e19d07a2-2f7f-4342-b29b-be74010cb7d8" providerId="ADAL" clId="{7BA3295F-01D2-4019-BC14-CBC025AFAD76}" dt="2023-06-22T20:39:57.448" v="971" actId="27636"/>
          <ac:spMkLst>
            <pc:docMk/>
            <pc:sldMk cId="1003962426" sldId="293"/>
            <ac:spMk id="3" creationId="{B787DFD8-D262-D485-B1F2-817C5A0928C5}"/>
          </ac:spMkLst>
        </pc:spChg>
      </pc:sldChg>
      <pc:sldChg chg="modSp mod">
        <pc:chgData name="Colleen Regalbuto" userId="e19d07a2-2f7f-4342-b29b-be74010cb7d8" providerId="ADAL" clId="{7BA3295F-01D2-4019-BC14-CBC025AFAD76}" dt="2023-06-22T21:00:12.155" v="2117" actId="20577"/>
        <pc:sldMkLst>
          <pc:docMk/>
          <pc:sldMk cId="2171876608" sldId="295"/>
        </pc:sldMkLst>
        <pc:spChg chg="mod">
          <ac:chgData name="Colleen Regalbuto" userId="e19d07a2-2f7f-4342-b29b-be74010cb7d8" providerId="ADAL" clId="{7BA3295F-01D2-4019-BC14-CBC025AFAD76}" dt="2023-06-22T21:00:12.155" v="2117" actId="20577"/>
          <ac:spMkLst>
            <pc:docMk/>
            <pc:sldMk cId="2171876608" sldId="295"/>
            <ac:spMk id="2" creationId="{4A940BC6-9DA0-FB4D-8879-DC8B3958C07C}"/>
          </ac:spMkLst>
        </pc:spChg>
        <pc:spChg chg="mod">
          <ac:chgData name="Colleen Regalbuto" userId="e19d07a2-2f7f-4342-b29b-be74010cb7d8" providerId="ADAL" clId="{7BA3295F-01D2-4019-BC14-CBC025AFAD76}" dt="2023-06-22T20:58:13.384" v="1974" actId="27636"/>
          <ac:spMkLst>
            <pc:docMk/>
            <pc:sldMk cId="2171876608" sldId="295"/>
            <ac:spMk id="3" creationId="{1E0B8C4B-3A3C-9FD1-59FB-1666C1F0937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171876608" sldId="295"/>
            <ac:spMk id="14" creationId="{03571BF2-FCCE-E7A0-736D-9168D2BBFF6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171876608" sldId="295"/>
            <ac:spMk id="15" creationId="{7FC3FD3F-45EE-74E3-AD64-441303B83EF3}"/>
          </ac:spMkLst>
        </pc:spChg>
      </pc:sldChg>
      <pc:sldChg chg="modSp mod ord">
        <pc:chgData name="Colleen Regalbuto" userId="e19d07a2-2f7f-4342-b29b-be74010cb7d8" providerId="ADAL" clId="{7BA3295F-01D2-4019-BC14-CBC025AFAD76}" dt="2023-06-22T21:20:18.825" v="2396"/>
        <pc:sldMkLst>
          <pc:docMk/>
          <pc:sldMk cId="2215489251" sldId="296"/>
        </pc:sldMkLst>
        <pc:spChg chg="mod">
          <ac:chgData name="Colleen Regalbuto" userId="e19d07a2-2f7f-4342-b29b-be74010cb7d8" providerId="ADAL" clId="{7BA3295F-01D2-4019-BC14-CBC025AFAD76}" dt="2023-06-22T21:20:13.205" v="2394" actId="14100"/>
          <ac:spMkLst>
            <pc:docMk/>
            <pc:sldMk cId="2215489251" sldId="296"/>
            <ac:spMk id="2" creationId="{4A940BC6-9DA0-FB4D-8879-DC8B3958C07C}"/>
          </ac:spMkLst>
        </pc:spChg>
        <pc:spChg chg="mod">
          <ac:chgData name="Colleen Regalbuto" userId="e19d07a2-2f7f-4342-b29b-be74010cb7d8" providerId="ADAL" clId="{7BA3295F-01D2-4019-BC14-CBC025AFAD76}" dt="2023-06-22T20:54:19.593" v="1585" actId="255"/>
          <ac:spMkLst>
            <pc:docMk/>
            <pc:sldMk cId="2215489251" sldId="296"/>
            <ac:spMk id="3" creationId="{1E0B8C4B-3A3C-9FD1-59FB-1666C1F0937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215489251" sldId="296"/>
            <ac:spMk id="14" creationId="{03571BF2-FCCE-E7A0-736D-9168D2BBFF6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215489251" sldId="296"/>
            <ac:spMk id="15" creationId="{7FC3FD3F-45EE-74E3-AD64-441303B83EF3}"/>
          </ac:spMkLst>
        </pc:spChg>
      </pc:sldChg>
      <pc:sldChg chg="modSp add mod">
        <pc:chgData name="Colleen Regalbuto" userId="e19d07a2-2f7f-4342-b29b-be74010cb7d8" providerId="ADAL" clId="{7BA3295F-01D2-4019-BC14-CBC025AFAD76}" dt="2023-06-22T21:11:54.911" v="2258" actId="13926"/>
        <pc:sldMkLst>
          <pc:docMk/>
          <pc:sldMk cId="1472874700" sldId="297"/>
        </pc:sldMkLst>
        <pc:spChg chg="mod">
          <ac:chgData name="Colleen Regalbuto" userId="e19d07a2-2f7f-4342-b29b-be74010cb7d8" providerId="ADAL" clId="{7BA3295F-01D2-4019-BC14-CBC025AFAD76}" dt="2023-06-22T20:59:36.066" v="2111" actId="20577"/>
          <ac:spMkLst>
            <pc:docMk/>
            <pc:sldMk cId="1472874700" sldId="297"/>
            <ac:spMk id="2" creationId="{4A940BC6-9DA0-FB4D-8879-DC8B3958C07C}"/>
          </ac:spMkLst>
        </pc:spChg>
        <pc:spChg chg="mod">
          <ac:chgData name="Colleen Regalbuto" userId="e19d07a2-2f7f-4342-b29b-be74010cb7d8" providerId="ADAL" clId="{7BA3295F-01D2-4019-BC14-CBC025AFAD76}" dt="2023-06-22T21:11:54.911" v="2258" actId="13926"/>
          <ac:spMkLst>
            <pc:docMk/>
            <pc:sldMk cId="1472874700" sldId="297"/>
            <ac:spMk id="3" creationId="{1E0B8C4B-3A3C-9FD1-59FB-1666C1F0937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472874700" sldId="297"/>
            <ac:spMk id="14" creationId="{03571BF2-FCCE-E7A0-736D-9168D2BBFF6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1472874700" sldId="297"/>
            <ac:spMk id="15" creationId="{7FC3FD3F-45EE-74E3-AD64-441303B83EF3}"/>
          </ac:spMkLst>
        </pc:spChg>
      </pc:sldChg>
      <pc:sldChg chg="modSp new del mod ord">
        <pc:chgData name="Colleen Regalbuto" userId="e19d07a2-2f7f-4342-b29b-be74010cb7d8" providerId="ADAL" clId="{7BA3295F-01D2-4019-BC14-CBC025AFAD76}" dt="2023-06-21T00:10:47.110" v="542" actId="2696"/>
        <pc:sldMkLst>
          <pc:docMk/>
          <pc:sldMk cId="166884558" sldId="298"/>
        </pc:sldMkLst>
        <pc:spChg chg="mod">
          <ac:chgData name="Colleen Regalbuto" userId="e19d07a2-2f7f-4342-b29b-be74010cb7d8" providerId="ADAL" clId="{7BA3295F-01D2-4019-BC14-CBC025AFAD76}" dt="2023-06-21T00:10:42.672" v="541" actId="20577"/>
          <ac:spMkLst>
            <pc:docMk/>
            <pc:sldMk cId="166884558" sldId="298"/>
            <ac:spMk id="3" creationId="{34B3A477-B63C-DA46-3A41-177DC399476F}"/>
          </ac:spMkLst>
        </pc:spChg>
      </pc:sldChg>
      <pc:sldChg chg="addSp delSp modSp add del mod setBg setClrOvrMap">
        <pc:chgData name="Colleen Regalbuto" userId="e19d07a2-2f7f-4342-b29b-be74010cb7d8" providerId="ADAL" clId="{7BA3295F-01D2-4019-BC14-CBC025AFAD76}" dt="2023-06-22T20:52:32.098" v="1542" actId="2696"/>
        <pc:sldMkLst>
          <pc:docMk/>
          <pc:sldMk cId="524614233" sldId="298"/>
        </pc:sldMkLst>
        <pc:spChg chg="mod ord">
          <ac:chgData name="Colleen Regalbuto" userId="e19d07a2-2f7f-4342-b29b-be74010cb7d8" providerId="ADAL" clId="{7BA3295F-01D2-4019-BC14-CBC025AFAD76}" dt="2023-06-22T20:43:54.173" v="1050" actId="26606"/>
          <ac:spMkLst>
            <pc:docMk/>
            <pc:sldMk cId="524614233" sldId="298"/>
            <ac:spMk id="2" creationId="{4A940BC6-9DA0-FB4D-8879-DC8B3958C07C}"/>
          </ac:spMkLst>
        </pc:spChg>
        <pc:spChg chg="mod ord">
          <ac:chgData name="Colleen Regalbuto" userId="e19d07a2-2f7f-4342-b29b-be74010cb7d8" providerId="ADAL" clId="{7BA3295F-01D2-4019-BC14-CBC025AFAD76}" dt="2023-06-22T20:47:59.474" v="1358" actId="21"/>
          <ac:spMkLst>
            <pc:docMk/>
            <pc:sldMk cId="524614233" sldId="298"/>
            <ac:spMk id="3" creationId="{1E0B8C4B-3A3C-9FD1-59FB-1666C1F09376}"/>
          </ac:spMkLst>
        </pc:spChg>
        <pc:spChg chg="mod">
          <ac:chgData name="Colleen Regalbuto" userId="e19d07a2-2f7f-4342-b29b-be74010cb7d8" providerId="ADAL" clId="{7BA3295F-01D2-4019-BC14-CBC025AFAD76}" dt="2023-06-22T20:43:54.173" v="1050" actId="26606"/>
          <ac:spMkLst>
            <pc:docMk/>
            <pc:sldMk cId="524614233" sldId="298"/>
            <ac:spMk id="14" creationId="{03571BF2-FCCE-E7A0-736D-9168D2BBFF63}"/>
          </ac:spMkLst>
        </pc:spChg>
        <pc:spChg chg="mod">
          <ac:chgData name="Colleen Regalbuto" userId="e19d07a2-2f7f-4342-b29b-be74010cb7d8" providerId="ADAL" clId="{7BA3295F-01D2-4019-BC14-CBC025AFAD76}" dt="2023-06-22T20:43:54.173" v="1050" actId="26606"/>
          <ac:spMkLst>
            <pc:docMk/>
            <pc:sldMk cId="524614233" sldId="298"/>
            <ac:spMk id="15" creationId="{7FC3FD3F-45EE-74E3-AD64-441303B83EF3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20" creationId="{A65AC7D1-EAA9-48F5-B509-60A7F50BF703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22" creationId="{D6320AF9-619A-4175-865B-5663E1AEF4C5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28" creationId="{7E018740-5C2B-4A41-AC1A-7E68D1EC1954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30" creationId="{166F75A4-C475-4941-8EE2-B80A06A2C1BB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32" creationId="{A032553A-72E8-4B0D-8405-FF9771C9AF05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34" creationId="{765800AC-C3B9-498E-87BC-29FAE4C76B21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36" creationId="{1F9D6ACB-2FF4-49F9-978A-E0D5327FC635}"/>
          </ac:spMkLst>
        </pc:spChg>
        <pc:spChg chg="add del">
          <ac:chgData name="Colleen Regalbuto" userId="e19d07a2-2f7f-4342-b29b-be74010cb7d8" providerId="ADAL" clId="{7BA3295F-01D2-4019-BC14-CBC025AFAD76}" dt="2023-06-22T20:43:54.169" v="1049" actId="26606"/>
          <ac:spMkLst>
            <pc:docMk/>
            <pc:sldMk cId="524614233" sldId="298"/>
            <ac:spMk id="38" creationId="{142BFA2A-77A0-4F60-A32A-685681C84889}"/>
          </ac:spMkLst>
        </pc:spChg>
        <pc:cxnChg chg="add del">
          <ac:chgData name="Colleen Regalbuto" userId="e19d07a2-2f7f-4342-b29b-be74010cb7d8" providerId="ADAL" clId="{7BA3295F-01D2-4019-BC14-CBC025AFAD76}" dt="2023-06-22T20:43:54.169" v="1049" actId="26606"/>
          <ac:cxnSpMkLst>
            <pc:docMk/>
            <pc:sldMk cId="524614233" sldId="298"/>
            <ac:cxnSpMk id="24" creationId="{063B6EC6-D752-4EE7-908B-F8F19E8C7FEA}"/>
          </ac:cxnSpMkLst>
        </pc:cxnChg>
        <pc:cxnChg chg="add del">
          <ac:chgData name="Colleen Regalbuto" userId="e19d07a2-2f7f-4342-b29b-be74010cb7d8" providerId="ADAL" clId="{7BA3295F-01D2-4019-BC14-CBC025AFAD76}" dt="2023-06-22T20:43:54.169" v="1049" actId="26606"/>
          <ac:cxnSpMkLst>
            <pc:docMk/>
            <pc:sldMk cId="524614233" sldId="298"/>
            <ac:cxnSpMk id="26" creationId="{EFECD4E8-AD3E-4228-82A2-9461958EA94D}"/>
          </ac:cxnSpMkLst>
        </pc:cxnChg>
        <pc:cxnChg chg="add">
          <ac:chgData name="Colleen Regalbuto" userId="e19d07a2-2f7f-4342-b29b-be74010cb7d8" providerId="ADAL" clId="{7BA3295F-01D2-4019-BC14-CBC025AFAD76}" dt="2023-06-22T20:43:54.173" v="1050" actId="26606"/>
          <ac:cxnSpMkLst>
            <pc:docMk/>
            <pc:sldMk cId="524614233" sldId="298"/>
            <ac:cxnSpMk id="40" creationId="{0B5F7E3B-C5F1-40E0-A491-558BAFBC1127}"/>
          </ac:cxnSpMkLst>
        </pc:cxnChg>
      </pc:sldChg>
      <pc:sldChg chg="new del">
        <pc:chgData name="Colleen Regalbuto" userId="e19d07a2-2f7f-4342-b29b-be74010cb7d8" providerId="ADAL" clId="{7BA3295F-01D2-4019-BC14-CBC025AFAD76}" dt="2023-06-22T18:20:27.497" v="547" actId="2696"/>
        <pc:sldMkLst>
          <pc:docMk/>
          <pc:sldMk cId="2199682399" sldId="298"/>
        </pc:sldMkLst>
      </pc:sldChg>
      <pc:sldChg chg="modSp add mod">
        <pc:chgData name="Colleen Regalbuto" userId="e19d07a2-2f7f-4342-b29b-be74010cb7d8" providerId="ADAL" clId="{7BA3295F-01D2-4019-BC14-CBC025AFAD76}" dt="2023-06-22T21:01:16.695" v="2140" actId="20577"/>
        <pc:sldMkLst>
          <pc:docMk/>
          <pc:sldMk cId="2127967068" sldId="299"/>
        </pc:sldMkLst>
        <pc:spChg chg="mod">
          <ac:chgData name="Colleen Regalbuto" userId="e19d07a2-2f7f-4342-b29b-be74010cb7d8" providerId="ADAL" clId="{7BA3295F-01D2-4019-BC14-CBC025AFAD76}" dt="2023-06-22T21:01:04.470" v="2123" actId="20577"/>
          <ac:spMkLst>
            <pc:docMk/>
            <pc:sldMk cId="2127967068" sldId="299"/>
            <ac:spMk id="2" creationId="{4A940BC6-9DA0-FB4D-8879-DC8B3958C07C}"/>
          </ac:spMkLst>
        </pc:spChg>
        <pc:spChg chg="mod">
          <ac:chgData name="Colleen Regalbuto" userId="e19d07a2-2f7f-4342-b29b-be74010cb7d8" providerId="ADAL" clId="{7BA3295F-01D2-4019-BC14-CBC025AFAD76}" dt="2023-06-22T21:01:16.695" v="2140" actId="20577"/>
          <ac:spMkLst>
            <pc:docMk/>
            <pc:sldMk cId="2127967068" sldId="299"/>
            <ac:spMk id="3" creationId="{1E0B8C4B-3A3C-9FD1-59FB-1666C1F09376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127967068" sldId="299"/>
            <ac:spMk id="14" creationId="{03571BF2-FCCE-E7A0-736D-9168D2BBFF63}"/>
          </ac:spMkLst>
        </pc:spChg>
        <pc:spChg chg="mod">
          <ac:chgData name="Colleen Regalbuto" userId="e19d07a2-2f7f-4342-b29b-be74010cb7d8" providerId="ADAL" clId="{7BA3295F-01D2-4019-BC14-CBC025AFAD76}" dt="2023-06-22T20:39:57.322" v="969"/>
          <ac:spMkLst>
            <pc:docMk/>
            <pc:sldMk cId="2127967068" sldId="299"/>
            <ac:spMk id="15" creationId="{7FC3FD3F-45EE-74E3-AD64-441303B83EF3}"/>
          </ac:spMkLst>
        </pc:spChg>
      </pc:sldChg>
      <pc:sldChg chg="modSp add mod">
        <pc:chgData name="Colleen Regalbuto" userId="e19d07a2-2f7f-4342-b29b-be74010cb7d8" providerId="ADAL" clId="{7BA3295F-01D2-4019-BC14-CBC025AFAD76}" dt="2023-06-22T20:55:48.603" v="1698" actId="27636"/>
        <pc:sldMkLst>
          <pc:docMk/>
          <pc:sldMk cId="39788475" sldId="300"/>
        </pc:sldMkLst>
        <pc:spChg chg="mod">
          <ac:chgData name="Colleen Regalbuto" userId="e19d07a2-2f7f-4342-b29b-be74010cb7d8" providerId="ADAL" clId="{7BA3295F-01D2-4019-BC14-CBC025AFAD76}" dt="2023-06-22T20:47:53.292" v="1357" actId="20577"/>
          <ac:spMkLst>
            <pc:docMk/>
            <pc:sldMk cId="39788475" sldId="300"/>
            <ac:spMk id="2" creationId="{4A940BC6-9DA0-FB4D-8879-DC8B3958C07C}"/>
          </ac:spMkLst>
        </pc:spChg>
        <pc:spChg chg="mod">
          <ac:chgData name="Colleen Regalbuto" userId="e19d07a2-2f7f-4342-b29b-be74010cb7d8" providerId="ADAL" clId="{7BA3295F-01D2-4019-BC14-CBC025AFAD76}" dt="2023-06-22T20:55:48.603" v="1698" actId="27636"/>
          <ac:spMkLst>
            <pc:docMk/>
            <pc:sldMk cId="39788475" sldId="300"/>
            <ac:spMk id="3" creationId="{1E0B8C4B-3A3C-9FD1-59FB-1666C1F09376}"/>
          </ac:spMkLst>
        </pc:spChg>
      </pc:sldChg>
      <pc:sldChg chg="modSp add mod">
        <pc:chgData name="Colleen Regalbuto" userId="e19d07a2-2f7f-4342-b29b-be74010cb7d8" providerId="ADAL" clId="{7BA3295F-01D2-4019-BC14-CBC025AFAD76}" dt="2023-06-22T21:11:41.006" v="2257" actId="20577"/>
        <pc:sldMkLst>
          <pc:docMk/>
          <pc:sldMk cId="4225222525" sldId="301"/>
        </pc:sldMkLst>
        <pc:spChg chg="mod">
          <ac:chgData name="Colleen Regalbuto" userId="e19d07a2-2f7f-4342-b29b-be74010cb7d8" providerId="ADAL" clId="{7BA3295F-01D2-4019-BC14-CBC025AFAD76}" dt="2023-06-22T20:53:53.914" v="1580" actId="20577"/>
          <ac:spMkLst>
            <pc:docMk/>
            <pc:sldMk cId="4225222525" sldId="301"/>
            <ac:spMk id="2" creationId="{4A940BC6-9DA0-FB4D-8879-DC8B3958C07C}"/>
          </ac:spMkLst>
        </pc:spChg>
        <pc:spChg chg="mod">
          <ac:chgData name="Colleen Regalbuto" userId="e19d07a2-2f7f-4342-b29b-be74010cb7d8" providerId="ADAL" clId="{7BA3295F-01D2-4019-BC14-CBC025AFAD76}" dt="2023-06-22T21:11:41.006" v="2257" actId="20577"/>
          <ac:spMkLst>
            <pc:docMk/>
            <pc:sldMk cId="4225222525" sldId="301"/>
            <ac:spMk id="3" creationId="{1E0B8C4B-3A3C-9FD1-59FB-1666C1F09376}"/>
          </ac:spMkLst>
        </pc:spChg>
      </pc:sldChg>
      <pc:sldChg chg="modSp new mod">
        <pc:chgData name="Colleen Regalbuto" userId="e19d07a2-2f7f-4342-b29b-be74010cb7d8" providerId="ADAL" clId="{7BA3295F-01D2-4019-BC14-CBC025AFAD76}" dt="2023-06-26T22:48:57.082" v="2645" actId="5793"/>
        <pc:sldMkLst>
          <pc:docMk/>
          <pc:sldMk cId="2884204075" sldId="302"/>
        </pc:sldMkLst>
        <pc:spChg chg="mod">
          <ac:chgData name="Colleen Regalbuto" userId="e19d07a2-2f7f-4342-b29b-be74010cb7d8" providerId="ADAL" clId="{7BA3295F-01D2-4019-BC14-CBC025AFAD76}" dt="2023-06-22T21:14:15.345" v="2286" actId="20577"/>
          <ac:spMkLst>
            <pc:docMk/>
            <pc:sldMk cId="2884204075" sldId="302"/>
            <ac:spMk id="2" creationId="{08E08C2C-4398-5556-A8AE-33659AFFA1B5}"/>
          </ac:spMkLst>
        </pc:spChg>
        <pc:spChg chg="mod">
          <ac:chgData name="Colleen Regalbuto" userId="e19d07a2-2f7f-4342-b29b-be74010cb7d8" providerId="ADAL" clId="{7BA3295F-01D2-4019-BC14-CBC025AFAD76}" dt="2023-06-26T22:48:57.082" v="2645" actId="5793"/>
          <ac:spMkLst>
            <pc:docMk/>
            <pc:sldMk cId="2884204075" sldId="302"/>
            <ac:spMk id="3" creationId="{98E356B6-41DF-891F-72A1-806F099563C1}"/>
          </ac:spMkLst>
        </pc:spChg>
      </pc:sldChg>
      <pc:sldChg chg="modSp add mod">
        <pc:chgData name="Colleen Regalbuto" userId="e19d07a2-2f7f-4342-b29b-be74010cb7d8" providerId="ADAL" clId="{7BA3295F-01D2-4019-BC14-CBC025AFAD76}" dt="2023-06-22T21:16:56.685" v="2392" actId="12"/>
        <pc:sldMkLst>
          <pc:docMk/>
          <pc:sldMk cId="3730593023" sldId="303"/>
        </pc:sldMkLst>
        <pc:spChg chg="mod">
          <ac:chgData name="Colleen Regalbuto" userId="e19d07a2-2f7f-4342-b29b-be74010cb7d8" providerId="ADAL" clId="{7BA3295F-01D2-4019-BC14-CBC025AFAD76}" dt="2023-06-22T21:16:56.685" v="2392" actId="12"/>
          <ac:spMkLst>
            <pc:docMk/>
            <pc:sldMk cId="3730593023" sldId="303"/>
            <ac:spMk id="3" creationId="{98E356B6-41DF-891F-72A1-806F099563C1}"/>
          </ac:spMkLst>
        </pc:spChg>
      </pc:sldChg>
      <pc:sldChg chg="modSp add mod">
        <pc:chgData name="Colleen Regalbuto" userId="e19d07a2-2f7f-4342-b29b-be74010cb7d8" providerId="ADAL" clId="{7BA3295F-01D2-4019-BC14-CBC025AFAD76}" dt="2023-06-22T21:37:41.567" v="2578" actId="27636"/>
        <pc:sldMkLst>
          <pc:docMk/>
          <pc:sldMk cId="2623065736" sldId="304"/>
        </pc:sldMkLst>
        <pc:spChg chg="mod">
          <ac:chgData name="Colleen Regalbuto" userId="e19d07a2-2f7f-4342-b29b-be74010cb7d8" providerId="ADAL" clId="{7BA3295F-01D2-4019-BC14-CBC025AFAD76}" dt="2023-06-22T21:20:48.961" v="2421" actId="20577"/>
          <ac:spMkLst>
            <pc:docMk/>
            <pc:sldMk cId="2623065736" sldId="304"/>
            <ac:spMk id="2" creationId="{08E08C2C-4398-5556-A8AE-33659AFFA1B5}"/>
          </ac:spMkLst>
        </pc:spChg>
        <pc:spChg chg="mod">
          <ac:chgData name="Colleen Regalbuto" userId="e19d07a2-2f7f-4342-b29b-be74010cb7d8" providerId="ADAL" clId="{7BA3295F-01D2-4019-BC14-CBC025AFAD76}" dt="2023-06-22T21:37:41.567" v="2578" actId="27636"/>
          <ac:spMkLst>
            <pc:docMk/>
            <pc:sldMk cId="2623065736" sldId="304"/>
            <ac:spMk id="3" creationId="{98E356B6-41DF-891F-72A1-806F099563C1}"/>
          </ac:spMkLst>
        </pc:spChg>
      </pc:sldChg>
      <pc:sldChg chg="addSp delSp modSp new mod">
        <pc:chgData name="Colleen Regalbuto" userId="e19d07a2-2f7f-4342-b29b-be74010cb7d8" providerId="ADAL" clId="{7BA3295F-01D2-4019-BC14-CBC025AFAD76}" dt="2023-06-22T21:24:23.632" v="2509" actId="20577"/>
        <pc:sldMkLst>
          <pc:docMk/>
          <pc:sldMk cId="3520052191" sldId="305"/>
        </pc:sldMkLst>
        <pc:spChg chg="del">
          <ac:chgData name="Colleen Regalbuto" userId="e19d07a2-2f7f-4342-b29b-be74010cb7d8" providerId="ADAL" clId="{7BA3295F-01D2-4019-BC14-CBC025AFAD76}" dt="2023-06-22T21:23:36.768" v="2500" actId="478"/>
          <ac:spMkLst>
            <pc:docMk/>
            <pc:sldMk cId="3520052191" sldId="305"/>
            <ac:spMk id="2" creationId="{A58B202D-8D2D-6741-A6C3-6CFBEA45D30D}"/>
          </ac:spMkLst>
        </pc:spChg>
        <pc:spChg chg="del mod">
          <ac:chgData name="Colleen Regalbuto" userId="e19d07a2-2f7f-4342-b29b-be74010cb7d8" providerId="ADAL" clId="{7BA3295F-01D2-4019-BC14-CBC025AFAD76}" dt="2023-06-22T21:22:47.802" v="2475"/>
          <ac:spMkLst>
            <pc:docMk/>
            <pc:sldMk cId="3520052191" sldId="305"/>
            <ac:spMk id="3" creationId="{3D38A4BA-5168-18FD-D60A-8F625DAF7863}"/>
          </ac:spMkLst>
        </pc:spChg>
        <pc:spChg chg="add mod">
          <ac:chgData name="Colleen Regalbuto" userId="e19d07a2-2f7f-4342-b29b-be74010cb7d8" providerId="ADAL" clId="{7BA3295F-01D2-4019-BC14-CBC025AFAD76}" dt="2023-06-22T21:22:51.413" v="2476" actId="1076"/>
          <ac:spMkLst>
            <pc:docMk/>
            <pc:sldMk cId="3520052191" sldId="305"/>
            <ac:spMk id="7" creationId="{0703E765-FAE1-A0D4-2C79-38DBBF715D69}"/>
          </ac:spMkLst>
        </pc:spChg>
        <pc:spChg chg="add mod">
          <ac:chgData name="Colleen Regalbuto" userId="e19d07a2-2f7f-4342-b29b-be74010cb7d8" providerId="ADAL" clId="{7BA3295F-01D2-4019-BC14-CBC025AFAD76}" dt="2023-06-22T21:23:40.093" v="2501" actId="1076"/>
          <ac:spMkLst>
            <pc:docMk/>
            <pc:sldMk cId="3520052191" sldId="305"/>
            <ac:spMk id="8" creationId="{D943E75E-E429-BB82-A232-C6D033E74BBB}"/>
          </ac:spMkLst>
        </pc:spChg>
        <pc:spChg chg="add mod">
          <ac:chgData name="Colleen Regalbuto" userId="e19d07a2-2f7f-4342-b29b-be74010cb7d8" providerId="ADAL" clId="{7BA3295F-01D2-4019-BC14-CBC025AFAD76}" dt="2023-06-22T21:24:23.632" v="2509" actId="20577"/>
          <ac:spMkLst>
            <pc:docMk/>
            <pc:sldMk cId="3520052191" sldId="305"/>
            <ac:spMk id="9" creationId="{621C16F4-5A4B-40BC-FE69-D08D68CCCF7A}"/>
          </ac:spMkLst>
        </pc:spChg>
        <pc:graphicFrameChg chg="add mod modGraphic">
          <ac:chgData name="Colleen Regalbuto" userId="e19d07a2-2f7f-4342-b29b-be74010cb7d8" providerId="ADAL" clId="{7BA3295F-01D2-4019-BC14-CBC025AFAD76}" dt="2023-06-22T21:23:42.448" v="2502" actId="1076"/>
          <ac:graphicFrameMkLst>
            <pc:docMk/>
            <pc:sldMk cId="3520052191" sldId="305"/>
            <ac:graphicFrameMk id="6" creationId="{5FA5DEC9-F707-B858-5B68-F34876CF9978}"/>
          </ac:graphicFrameMkLst>
        </pc:graphicFrameChg>
      </pc:sldChg>
      <pc:sldChg chg="addSp delSp modSp add mod">
        <pc:chgData name="Colleen Regalbuto" userId="e19d07a2-2f7f-4342-b29b-be74010cb7d8" providerId="ADAL" clId="{7BA3295F-01D2-4019-BC14-CBC025AFAD76}" dt="2023-06-22T21:36:19.034" v="2574" actId="6549"/>
        <pc:sldMkLst>
          <pc:docMk/>
          <pc:sldMk cId="2647991754" sldId="306"/>
        </pc:sldMkLst>
        <pc:spChg chg="add del mod">
          <ac:chgData name="Colleen Regalbuto" userId="e19d07a2-2f7f-4342-b29b-be74010cb7d8" providerId="ADAL" clId="{7BA3295F-01D2-4019-BC14-CBC025AFAD76}" dt="2023-06-22T21:34:53.012" v="2529"/>
          <ac:spMkLst>
            <pc:docMk/>
            <pc:sldMk cId="2647991754" sldId="306"/>
            <ac:spMk id="3" creationId="{AA28C5AA-A6DE-04F4-0913-A7835826F68F}"/>
          </ac:spMkLst>
        </pc:spChg>
        <pc:spChg chg="mod">
          <ac:chgData name="Colleen Regalbuto" userId="e19d07a2-2f7f-4342-b29b-be74010cb7d8" providerId="ADAL" clId="{7BA3295F-01D2-4019-BC14-CBC025AFAD76}" dt="2023-06-22T21:34:25.122" v="2524" actId="20577"/>
          <ac:spMkLst>
            <pc:docMk/>
            <pc:sldMk cId="2647991754" sldId="306"/>
            <ac:spMk id="8" creationId="{D943E75E-E429-BB82-A232-C6D033E74BBB}"/>
          </ac:spMkLst>
        </pc:spChg>
        <pc:spChg chg="mod">
          <ac:chgData name="Colleen Regalbuto" userId="e19d07a2-2f7f-4342-b29b-be74010cb7d8" providerId="ADAL" clId="{7BA3295F-01D2-4019-BC14-CBC025AFAD76}" dt="2023-06-22T21:35:55.467" v="2571" actId="20577"/>
          <ac:spMkLst>
            <pc:docMk/>
            <pc:sldMk cId="2647991754" sldId="306"/>
            <ac:spMk id="9" creationId="{621C16F4-5A4B-40BC-FE69-D08D68CCCF7A}"/>
          </ac:spMkLst>
        </pc:spChg>
        <pc:spChg chg="add mod">
          <ac:chgData name="Colleen Regalbuto" userId="e19d07a2-2f7f-4342-b29b-be74010cb7d8" providerId="ADAL" clId="{7BA3295F-01D2-4019-BC14-CBC025AFAD76}" dt="2023-06-22T21:34:59.393" v="2531" actId="14100"/>
          <ac:spMkLst>
            <pc:docMk/>
            <pc:sldMk cId="2647991754" sldId="306"/>
            <ac:spMk id="11" creationId="{516798F4-5B31-55A3-29A5-3872599B35CD}"/>
          </ac:spMkLst>
        </pc:spChg>
        <pc:graphicFrameChg chg="del">
          <ac:chgData name="Colleen Regalbuto" userId="e19d07a2-2f7f-4342-b29b-be74010cb7d8" providerId="ADAL" clId="{7BA3295F-01D2-4019-BC14-CBC025AFAD76}" dt="2023-06-22T21:34:35.359" v="2525" actId="478"/>
          <ac:graphicFrameMkLst>
            <pc:docMk/>
            <pc:sldMk cId="2647991754" sldId="306"/>
            <ac:graphicFrameMk id="6" creationId="{5FA5DEC9-F707-B858-5B68-F34876CF9978}"/>
          </ac:graphicFrameMkLst>
        </pc:graphicFrameChg>
        <pc:graphicFrameChg chg="add mod modGraphic">
          <ac:chgData name="Colleen Regalbuto" userId="e19d07a2-2f7f-4342-b29b-be74010cb7d8" providerId="ADAL" clId="{7BA3295F-01D2-4019-BC14-CBC025AFAD76}" dt="2023-06-22T21:36:19.034" v="2574" actId="6549"/>
          <ac:graphicFrameMkLst>
            <pc:docMk/>
            <pc:sldMk cId="2647991754" sldId="306"/>
            <ac:graphicFrameMk id="10" creationId="{F8E93EE4-A6FE-F39D-DFF9-08B2BF3EFA32}"/>
          </ac:graphicFrameMkLst>
        </pc:graphicFrameChg>
      </pc:sldChg>
      <pc:sldChg chg="modSp new mod">
        <pc:chgData name="Colleen Regalbuto" userId="e19d07a2-2f7f-4342-b29b-be74010cb7d8" providerId="ADAL" clId="{7BA3295F-01D2-4019-BC14-CBC025AFAD76}" dt="2023-06-26T22:49:18.703" v="2646" actId="113"/>
        <pc:sldMkLst>
          <pc:docMk/>
          <pc:sldMk cId="469449556" sldId="307"/>
        </pc:sldMkLst>
        <pc:spChg chg="mod">
          <ac:chgData name="Colleen Regalbuto" userId="e19d07a2-2f7f-4342-b29b-be74010cb7d8" providerId="ADAL" clId="{7BA3295F-01D2-4019-BC14-CBC025AFAD76}" dt="2023-06-22T21:39:28.607" v="2587" actId="20577"/>
          <ac:spMkLst>
            <pc:docMk/>
            <pc:sldMk cId="469449556" sldId="307"/>
            <ac:spMk id="2" creationId="{A1AC9DB0-BC3F-FC89-F9E2-B508DE37ED41}"/>
          </ac:spMkLst>
        </pc:spChg>
        <pc:spChg chg="mod">
          <ac:chgData name="Colleen Regalbuto" userId="e19d07a2-2f7f-4342-b29b-be74010cb7d8" providerId="ADAL" clId="{7BA3295F-01D2-4019-BC14-CBC025AFAD76}" dt="2023-06-26T22:49:18.703" v="2646" actId="113"/>
          <ac:spMkLst>
            <pc:docMk/>
            <pc:sldMk cId="469449556" sldId="307"/>
            <ac:spMk id="3" creationId="{4CFFF25B-3F8D-07EA-897C-3EA03BAA296B}"/>
          </ac:spMkLst>
        </pc:spChg>
      </pc:sldChg>
      <pc:sldChg chg="modSp new mod">
        <pc:chgData name="Colleen Regalbuto" userId="e19d07a2-2f7f-4342-b29b-be74010cb7d8" providerId="ADAL" clId="{7BA3295F-01D2-4019-BC14-CBC025AFAD76}" dt="2023-06-22T21:41:54.532" v="2609" actId="27636"/>
        <pc:sldMkLst>
          <pc:docMk/>
          <pc:sldMk cId="2279667364" sldId="308"/>
        </pc:sldMkLst>
        <pc:spChg chg="mod">
          <ac:chgData name="Colleen Regalbuto" userId="e19d07a2-2f7f-4342-b29b-be74010cb7d8" providerId="ADAL" clId="{7BA3295F-01D2-4019-BC14-CBC025AFAD76}" dt="2023-06-22T21:41:50.873" v="2603" actId="20577"/>
          <ac:spMkLst>
            <pc:docMk/>
            <pc:sldMk cId="2279667364" sldId="308"/>
            <ac:spMk id="2" creationId="{7B623EF0-D857-8CFC-4807-1EC43E2032A3}"/>
          </ac:spMkLst>
        </pc:spChg>
        <pc:spChg chg="mod">
          <ac:chgData name="Colleen Regalbuto" userId="e19d07a2-2f7f-4342-b29b-be74010cb7d8" providerId="ADAL" clId="{7BA3295F-01D2-4019-BC14-CBC025AFAD76}" dt="2023-06-22T21:41:54.532" v="2609" actId="27636"/>
          <ac:spMkLst>
            <pc:docMk/>
            <pc:sldMk cId="2279667364" sldId="308"/>
            <ac:spMk id="3" creationId="{0A3EC8B2-EA9C-B3EA-43BB-EB575944A4AC}"/>
          </ac:spMkLst>
        </pc:spChg>
      </pc:sldChg>
      <pc:sldMasterChg chg="delSldLayout modSldLayout">
        <pc:chgData name="Colleen Regalbuto" userId="e19d07a2-2f7f-4342-b29b-be74010cb7d8" providerId="ADAL" clId="{7BA3295F-01D2-4019-BC14-CBC025AFAD76}" dt="2023-06-22T21:42:02.848" v="2611" actId="47"/>
        <pc:sldMasterMkLst>
          <pc:docMk/>
          <pc:sldMasterMk cId="1880908841" sldId="2147483677"/>
        </pc:sldMasterMkLst>
        <pc:sldLayoutChg chg="addSp">
          <pc:chgData name="Colleen Regalbuto" userId="e19d07a2-2f7f-4342-b29b-be74010cb7d8" providerId="ADAL" clId="{7BA3295F-01D2-4019-BC14-CBC025AFAD76}" dt="2023-06-22T20:39:57.322" v="969"/>
          <pc:sldLayoutMkLst>
            <pc:docMk/>
            <pc:sldMasterMk cId="1880908841" sldId="2147483677"/>
            <pc:sldLayoutMk cId="2857699773" sldId="2147483678"/>
          </pc:sldLayoutMkLst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2857699773" sldId="2147483678"/>
              <ac:spMk id="8" creationId="{27D6328A-FBA7-A6AA-9FC9-9C07E9B9E941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2857699773" sldId="2147483678"/>
              <ac:spMk id="9" creationId="{3992A33D-CA26-0010-ABA2-6F7E8384AE71}"/>
            </ac:spMkLst>
          </pc:spChg>
        </pc:sldLayoutChg>
        <pc:sldLayoutChg chg="addSp">
          <pc:chgData name="Colleen Regalbuto" userId="e19d07a2-2f7f-4342-b29b-be74010cb7d8" providerId="ADAL" clId="{7BA3295F-01D2-4019-BC14-CBC025AFAD76}" dt="2023-06-22T20:39:57.322" v="969"/>
          <pc:sldLayoutMkLst>
            <pc:docMk/>
            <pc:sldMasterMk cId="1880908841" sldId="2147483677"/>
            <pc:sldLayoutMk cId="865488135" sldId="2147483680"/>
          </pc:sldLayoutMkLst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865488135" sldId="2147483680"/>
              <ac:spMk id="7" creationId="{9A8E37D6-8479-E7FA-EF19-B70F2E385B62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865488135" sldId="2147483680"/>
              <ac:spMk id="8" creationId="{E7A55494-7D4E-87D1-EF21-F3D4E429FB0E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865488135" sldId="2147483680"/>
              <ac:spMk id="9" creationId="{FFD61F6F-0E5B-D2C5-91FD-3041B74BDD26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865488135" sldId="2147483680"/>
              <ac:spMk id="10" creationId="{2C4F9A6B-BF13-7D81-3DC6-598D47C13145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865488135" sldId="2147483680"/>
              <ac:spMk id="11" creationId="{C1F285CB-9D3F-CE50-7AFB-92E3461846F6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865488135" sldId="2147483680"/>
              <ac:spMk id="12" creationId="{ABE39F7D-23C0-DC5A-F5E9-A06D989B3758}"/>
            </ac:spMkLst>
          </pc:spChg>
        </pc:sldLayoutChg>
        <pc:sldLayoutChg chg="addSp">
          <pc:chgData name="Colleen Regalbuto" userId="e19d07a2-2f7f-4342-b29b-be74010cb7d8" providerId="ADAL" clId="{7BA3295F-01D2-4019-BC14-CBC025AFAD76}" dt="2023-06-22T20:39:57.322" v="969"/>
          <pc:sldLayoutMkLst>
            <pc:docMk/>
            <pc:sldMasterMk cId="1880908841" sldId="2147483677"/>
            <pc:sldLayoutMk cId="3564298937" sldId="2147483682"/>
          </pc:sldLayoutMkLst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3564298937" sldId="2147483682"/>
              <ac:spMk id="10" creationId="{C54597DF-A1D9-2122-B13C-906CEABAE14E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3564298937" sldId="2147483682"/>
              <ac:spMk id="12" creationId="{0400EB70-099A-EB1B-5C4F-B21AA2800186}"/>
            </ac:spMkLst>
          </pc:spChg>
          <pc:picChg chg="add">
            <ac:chgData name="Colleen Regalbuto" userId="e19d07a2-2f7f-4342-b29b-be74010cb7d8" providerId="ADAL" clId="{7BA3295F-01D2-4019-BC14-CBC025AFAD76}" dt="2023-06-22T20:39:57.322" v="969"/>
            <ac:picMkLst>
              <pc:docMk/>
              <pc:sldMasterMk cId="1880908841" sldId="2147483677"/>
              <pc:sldLayoutMk cId="3564298937" sldId="2147483682"/>
              <ac:picMk id="11" creationId="{A368FFE7-2F0D-E44B-85E6-B262506254BF}"/>
            </ac:picMkLst>
          </pc:picChg>
          <pc:picChg chg="add">
            <ac:chgData name="Colleen Regalbuto" userId="e19d07a2-2f7f-4342-b29b-be74010cb7d8" providerId="ADAL" clId="{7BA3295F-01D2-4019-BC14-CBC025AFAD76}" dt="2023-06-22T20:39:57.322" v="969"/>
            <ac:picMkLst>
              <pc:docMk/>
              <pc:sldMasterMk cId="1880908841" sldId="2147483677"/>
              <pc:sldLayoutMk cId="3564298937" sldId="2147483682"/>
              <ac:picMk id="13" creationId="{5AB95E0F-73FC-1BB8-68A8-7B75FDCCDD63}"/>
            </ac:picMkLst>
          </pc:picChg>
        </pc:sldLayoutChg>
        <pc:sldLayoutChg chg="addSp">
          <pc:chgData name="Colleen Regalbuto" userId="e19d07a2-2f7f-4342-b29b-be74010cb7d8" providerId="ADAL" clId="{7BA3295F-01D2-4019-BC14-CBC025AFAD76}" dt="2023-06-22T20:39:57.322" v="969"/>
          <pc:sldLayoutMkLst>
            <pc:docMk/>
            <pc:sldMasterMk cId="1880908841" sldId="2147483677"/>
            <pc:sldLayoutMk cId="1842979055" sldId="2147483683"/>
          </pc:sldLayoutMkLst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1842979055" sldId="2147483683"/>
              <ac:spMk id="6" creationId="{0C17A1CA-7334-429C-A1CC-AA8DEB05A33C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1842979055" sldId="2147483683"/>
              <ac:spMk id="7" creationId="{E6D0B1EA-CD46-CAC0-7AC0-BC7F47CF6A45}"/>
            </ac:spMkLst>
          </pc:spChg>
        </pc:sldLayoutChg>
        <pc:sldLayoutChg chg="addSp">
          <pc:chgData name="Colleen Regalbuto" userId="e19d07a2-2f7f-4342-b29b-be74010cb7d8" providerId="ADAL" clId="{7BA3295F-01D2-4019-BC14-CBC025AFAD76}" dt="2023-06-22T20:39:57.322" v="969"/>
          <pc:sldLayoutMkLst>
            <pc:docMk/>
            <pc:sldMasterMk cId="1880908841" sldId="2147483677"/>
            <pc:sldLayoutMk cId="3131734082" sldId="2147483684"/>
          </pc:sldLayoutMkLst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3131734082" sldId="2147483684"/>
              <ac:spMk id="5" creationId="{A7BE8E81-5364-A490-1371-F3125536BF1A}"/>
            </ac:spMkLst>
          </pc:spChg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3131734082" sldId="2147483684"/>
              <ac:spMk id="6" creationId="{9695F25A-D245-8FF2-56DC-6556332CDFDB}"/>
            </ac:spMkLst>
          </pc:spChg>
        </pc:sldLayoutChg>
        <pc:sldLayoutChg chg="addSp">
          <pc:chgData name="Colleen Regalbuto" userId="e19d07a2-2f7f-4342-b29b-be74010cb7d8" providerId="ADAL" clId="{7BA3295F-01D2-4019-BC14-CBC025AFAD76}" dt="2023-06-22T20:39:57.322" v="969"/>
          <pc:sldLayoutMkLst>
            <pc:docMk/>
            <pc:sldMasterMk cId="1880908841" sldId="2147483677"/>
            <pc:sldLayoutMk cId="1598664028" sldId="2147483685"/>
          </pc:sldLayoutMkLst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1598664028" sldId="2147483685"/>
              <ac:spMk id="8" creationId="{BCF6C087-E43F-53AF-5453-7771716A2D45}"/>
            </ac:spMkLst>
          </pc:spChg>
        </pc:sldLayoutChg>
        <pc:sldLayoutChg chg="addSp">
          <pc:chgData name="Colleen Regalbuto" userId="e19d07a2-2f7f-4342-b29b-be74010cb7d8" providerId="ADAL" clId="{7BA3295F-01D2-4019-BC14-CBC025AFAD76}" dt="2023-06-22T20:39:57.322" v="969"/>
          <pc:sldLayoutMkLst>
            <pc:docMk/>
            <pc:sldMasterMk cId="1880908841" sldId="2147483677"/>
            <pc:sldLayoutMk cId="2833287504" sldId="2147483686"/>
          </pc:sldLayoutMkLst>
          <pc:spChg chg="add">
            <ac:chgData name="Colleen Regalbuto" userId="e19d07a2-2f7f-4342-b29b-be74010cb7d8" providerId="ADAL" clId="{7BA3295F-01D2-4019-BC14-CBC025AFAD76}" dt="2023-06-22T20:39:57.322" v="969"/>
            <ac:spMkLst>
              <pc:docMk/>
              <pc:sldMasterMk cId="1880908841" sldId="2147483677"/>
              <pc:sldLayoutMk cId="2833287504" sldId="2147483686"/>
              <ac:spMk id="8" creationId="{BD08F5C5-CA3A-0D90-AA76-C39C7155D963}"/>
            </ac:spMkLst>
          </pc:spChg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466081538" sldId="2147483694"/>
          </pc:sldLayoutMkLst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2092110658" sldId="2147483695"/>
          </pc:sldLayoutMkLst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814505361" sldId="2147483696"/>
          </pc:sldLayoutMkLst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878326388" sldId="2147483697"/>
          </pc:sldLayoutMkLst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1445989855" sldId="2147483698"/>
          </pc:sldLayoutMkLst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807131955" sldId="2147483699"/>
          </pc:sldLayoutMkLst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3194752964" sldId="2147483700"/>
          </pc:sldLayoutMkLst>
        </pc:sldLayoutChg>
        <pc:sldLayoutChg chg="del">
          <pc:chgData name="Colleen Regalbuto" userId="e19d07a2-2f7f-4342-b29b-be74010cb7d8" providerId="ADAL" clId="{7BA3295F-01D2-4019-BC14-CBC025AFAD76}" dt="2023-06-22T21:42:02.848" v="2611" actId="47"/>
          <pc:sldLayoutMkLst>
            <pc:docMk/>
            <pc:sldMasterMk cId="1880908841" sldId="2147483677"/>
            <pc:sldLayoutMk cId="105807454" sldId="2147483701"/>
          </pc:sldLayoutMkLst>
        </pc:sldLayoutChg>
      </pc:sldMasterChg>
    </pc:docChg>
  </pc:docChgLst>
  <pc:docChgLst>
    <pc:chgData name="Colleen Regalbuto" userId="e19d07a2-2f7f-4342-b29b-be74010cb7d8" providerId="ADAL" clId="{F884AC80-8F16-462C-AA9D-E6D547A14161}"/>
    <pc:docChg chg="modSld">
      <pc:chgData name="Colleen Regalbuto" userId="e19d07a2-2f7f-4342-b29b-be74010cb7d8" providerId="ADAL" clId="{F884AC80-8F16-462C-AA9D-E6D547A14161}" dt="2023-06-05T19:44:41.294" v="95" actId="20577"/>
      <pc:docMkLst>
        <pc:docMk/>
      </pc:docMkLst>
      <pc:sldChg chg="modSp mod">
        <pc:chgData name="Colleen Regalbuto" userId="e19d07a2-2f7f-4342-b29b-be74010cb7d8" providerId="ADAL" clId="{F884AC80-8F16-462C-AA9D-E6D547A14161}" dt="2023-06-05T19:32:54.722" v="89" actId="20577"/>
        <pc:sldMkLst>
          <pc:docMk/>
          <pc:sldMk cId="979622006" sldId="280"/>
        </pc:sldMkLst>
        <pc:spChg chg="mod">
          <ac:chgData name="Colleen Regalbuto" userId="e19d07a2-2f7f-4342-b29b-be74010cb7d8" providerId="ADAL" clId="{F884AC80-8F16-462C-AA9D-E6D547A14161}" dt="2023-06-05T19:32:17.727" v="47" actId="20577"/>
          <ac:spMkLst>
            <pc:docMk/>
            <pc:sldMk cId="979622006" sldId="280"/>
            <ac:spMk id="2" creationId="{4A940BC6-9DA0-FB4D-8879-DC8B3958C07C}"/>
          </ac:spMkLst>
        </pc:spChg>
        <pc:spChg chg="mod">
          <ac:chgData name="Colleen Regalbuto" userId="e19d07a2-2f7f-4342-b29b-be74010cb7d8" providerId="ADAL" clId="{F884AC80-8F16-462C-AA9D-E6D547A14161}" dt="2023-06-05T19:32:54.722" v="89" actId="20577"/>
          <ac:spMkLst>
            <pc:docMk/>
            <pc:sldMk cId="979622006" sldId="280"/>
            <ac:spMk id="3" creationId="{1E0B8C4B-3A3C-9FD1-59FB-1666C1F09376}"/>
          </ac:spMkLst>
        </pc:spChg>
      </pc:sldChg>
      <pc:sldChg chg="modSp mod">
        <pc:chgData name="Colleen Regalbuto" userId="e19d07a2-2f7f-4342-b29b-be74010cb7d8" providerId="ADAL" clId="{F884AC80-8F16-462C-AA9D-E6D547A14161}" dt="2023-06-05T19:44:41.294" v="95" actId="20577"/>
        <pc:sldMkLst>
          <pc:docMk/>
          <pc:sldMk cId="2215489251" sldId="296"/>
        </pc:sldMkLst>
        <pc:spChg chg="mod">
          <ac:chgData name="Colleen Regalbuto" userId="e19d07a2-2f7f-4342-b29b-be74010cb7d8" providerId="ADAL" clId="{F884AC80-8F16-462C-AA9D-E6D547A14161}" dt="2023-06-05T19:44:41.294" v="95" actId="20577"/>
          <ac:spMkLst>
            <pc:docMk/>
            <pc:sldMk cId="2215489251" sldId="296"/>
            <ac:spMk id="3" creationId="{1E0B8C4B-3A3C-9FD1-59FB-1666C1F09376}"/>
          </ac:spMkLst>
        </pc:spChg>
      </pc:sldChg>
    </pc:docChg>
  </pc:docChgLst>
  <pc:docChgLst>
    <pc:chgData name="Colleen Regalbuto" userId="e19d07a2-2f7f-4342-b29b-be74010cb7d8" providerId="ADAL" clId="{F47184C7-C5BD-4B76-B742-A0905B040885}"/>
    <pc:docChg chg="custSel addSld delSld modSld sldOrd">
      <pc:chgData name="Colleen Regalbuto" userId="e19d07a2-2f7f-4342-b29b-be74010cb7d8" providerId="ADAL" clId="{F47184C7-C5BD-4B76-B742-A0905B040885}" dt="2023-07-20T22:16:02.144" v="676" actId="20577"/>
      <pc:docMkLst>
        <pc:docMk/>
      </pc:docMkLst>
      <pc:sldChg chg="modSp mod">
        <pc:chgData name="Colleen Regalbuto" userId="e19d07a2-2f7f-4342-b29b-be74010cb7d8" providerId="ADAL" clId="{F47184C7-C5BD-4B76-B742-A0905B040885}" dt="2023-07-20T22:03:46.232" v="38" actId="1076"/>
        <pc:sldMkLst>
          <pc:docMk/>
          <pc:sldMk cId="2171876608" sldId="295"/>
        </pc:sldMkLst>
        <pc:spChg chg="mod">
          <ac:chgData name="Colleen Regalbuto" userId="e19d07a2-2f7f-4342-b29b-be74010cb7d8" providerId="ADAL" clId="{F47184C7-C5BD-4B76-B742-A0905B040885}" dt="2023-07-20T22:03:46.232" v="38" actId="1076"/>
          <ac:spMkLst>
            <pc:docMk/>
            <pc:sldMk cId="2171876608" sldId="295"/>
            <ac:spMk id="2" creationId="{4A940BC6-9DA0-FB4D-8879-DC8B3958C07C}"/>
          </ac:spMkLst>
        </pc:spChg>
      </pc:sldChg>
      <pc:sldChg chg="modSp mod">
        <pc:chgData name="Colleen Regalbuto" userId="e19d07a2-2f7f-4342-b29b-be74010cb7d8" providerId="ADAL" clId="{F47184C7-C5BD-4B76-B742-A0905B040885}" dt="2023-07-20T22:03:22.451" v="37" actId="20577"/>
        <pc:sldMkLst>
          <pc:docMk/>
          <pc:sldMk cId="2215489251" sldId="296"/>
        </pc:sldMkLst>
        <pc:spChg chg="mod">
          <ac:chgData name="Colleen Regalbuto" userId="e19d07a2-2f7f-4342-b29b-be74010cb7d8" providerId="ADAL" clId="{F47184C7-C5BD-4B76-B742-A0905B040885}" dt="2023-07-20T22:03:22.451" v="37" actId="20577"/>
          <ac:spMkLst>
            <pc:docMk/>
            <pc:sldMk cId="2215489251" sldId="296"/>
            <ac:spMk id="2" creationId="{4A940BC6-9DA0-FB4D-8879-DC8B3958C07C}"/>
          </ac:spMkLst>
        </pc:spChg>
      </pc:sldChg>
      <pc:sldChg chg="modSp mod ord">
        <pc:chgData name="Colleen Regalbuto" userId="e19d07a2-2f7f-4342-b29b-be74010cb7d8" providerId="ADAL" clId="{F47184C7-C5BD-4B76-B742-A0905B040885}" dt="2023-07-20T22:13:38.592" v="125"/>
        <pc:sldMkLst>
          <pc:docMk/>
          <pc:sldMk cId="1472874700" sldId="297"/>
        </pc:sldMkLst>
        <pc:spChg chg="mod">
          <ac:chgData name="Colleen Regalbuto" userId="e19d07a2-2f7f-4342-b29b-be74010cb7d8" providerId="ADAL" clId="{F47184C7-C5BD-4B76-B742-A0905B040885}" dt="2023-07-20T22:12:21.420" v="44" actId="20577"/>
          <ac:spMkLst>
            <pc:docMk/>
            <pc:sldMk cId="1472874700" sldId="297"/>
            <ac:spMk id="3" creationId="{1E0B8C4B-3A3C-9FD1-59FB-1666C1F09376}"/>
          </ac:spMkLst>
        </pc:spChg>
      </pc:sldChg>
      <pc:sldChg chg="modSp mod ord">
        <pc:chgData name="Colleen Regalbuto" userId="e19d07a2-2f7f-4342-b29b-be74010cb7d8" providerId="ADAL" clId="{F47184C7-C5BD-4B76-B742-A0905B040885}" dt="2023-07-20T22:13:50.032" v="127"/>
        <pc:sldMkLst>
          <pc:docMk/>
          <pc:sldMk cId="2127967068" sldId="299"/>
        </pc:sldMkLst>
        <pc:spChg chg="mod">
          <ac:chgData name="Colleen Regalbuto" userId="e19d07a2-2f7f-4342-b29b-be74010cb7d8" providerId="ADAL" clId="{F47184C7-C5BD-4B76-B742-A0905B040885}" dt="2023-07-20T22:13:10.365" v="123" actId="20577"/>
          <ac:spMkLst>
            <pc:docMk/>
            <pc:sldMk cId="2127967068" sldId="299"/>
            <ac:spMk id="3" creationId="{1E0B8C4B-3A3C-9FD1-59FB-1666C1F09376}"/>
          </ac:spMkLst>
        </pc:spChg>
      </pc:sldChg>
      <pc:sldChg chg="modSp mod">
        <pc:chgData name="Colleen Regalbuto" userId="e19d07a2-2f7f-4342-b29b-be74010cb7d8" providerId="ADAL" clId="{F47184C7-C5BD-4B76-B742-A0905B040885}" dt="2023-07-20T22:01:57.032" v="35" actId="20577"/>
        <pc:sldMkLst>
          <pc:docMk/>
          <pc:sldMk cId="39788475" sldId="300"/>
        </pc:sldMkLst>
        <pc:spChg chg="mod">
          <ac:chgData name="Colleen Regalbuto" userId="e19d07a2-2f7f-4342-b29b-be74010cb7d8" providerId="ADAL" clId="{F47184C7-C5BD-4B76-B742-A0905B040885}" dt="2023-07-20T22:01:57.032" v="35" actId="20577"/>
          <ac:spMkLst>
            <pc:docMk/>
            <pc:sldMk cId="39788475" sldId="300"/>
            <ac:spMk id="3" creationId="{1E0B8C4B-3A3C-9FD1-59FB-1666C1F09376}"/>
          </ac:spMkLst>
        </pc:spChg>
      </pc:sldChg>
      <pc:sldChg chg="del">
        <pc:chgData name="Colleen Regalbuto" userId="e19d07a2-2f7f-4342-b29b-be74010cb7d8" providerId="ADAL" clId="{F47184C7-C5BD-4B76-B742-A0905B040885}" dt="2023-07-20T22:09:30.306" v="39" actId="2696"/>
        <pc:sldMkLst>
          <pc:docMk/>
          <pc:sldMk cId="3520052191" sldId="305"/>
        </pc:sldMkLst>
      </pc:sldChg>
      <pc:sldChg chg="del">
        <pc:chgData name="Colleen Regalbuto" userId="e19d07a2-2f7f-4342-b29b-be74010cb7d8" providerId="ADAL" clId="{F47184C7-C5BD-4B76-B742-A0905B040885}" dt="2023-07-20T22:09:32.110" v="40" actId="2696"/>
        <pc:sldMkLst>
          <pc:docMk/>
          <pc:sldMk cId="2647991754" sldId="306"/>
        </pc:sldMkLst>
      </pc:sldChg>
      <pc:sldChg chg="modSp mod">
        <pc:chgData name="Colleen Regalbuto" userId="e19d07a2-2f7f-4342-b29b-be74010cb7d8" providerId="ADAL" clId="{F47184C7-C5BD-4B76-B742-A0905B040885}" dt="2023-07-20T22:10:57.497" v="42" actId="5793"/>
        <pc:sldMkLst>
          <pc:docMk/>
          <pc:sldMk cId="2279667364" sldId="308"/>
        </pc:sldMkLst>
        <pc:spChg chg="mod">
          <ac:chgData name="Colleen Regalbuto" userId="e19d07a2-2f7f-4342-b29b-be74010cb7d8" providerId="ADAL" clId="{F47184C7-C5BD-4B76-B742-A0905B040885}" dt="2023-07-20T22:10:57.497" v="42" actId="5793"/>
          <ac:spMkLst>
            <pc:docMk/>
            <pc:sldMk cId="2279667364" sldId="308"/>
            <ac:spMk id="3" creationId="{0A3EC8B2-EA9C-B3EA-43BB-EB575944A4AC}"/>
          </ac:spMkLst>
        </pc:spChg>
      </pc:sldChg>
      <pc:sldChg chg="modSp new mod">
        <pc:chgData name="Colleen Regalbuto" userId="e19d07a2-2f7f-4342-b29b-be74010cb7d8" providerId="ADAL" clId="{F47184C7-C5BD-4B76-B742-A0905B040885}" dt="2023-07-20T22:15:52.544" v="659" actId="20577"/>
        <pc:sldMkLst>
          <pc:docMk/>
          <pc:sldMk cId="2403239936" sldId="309"/>
        </pc:sldMkLst>
        <pc:spChg chg="mod">
          <ac:chgData name="Colleen Regalbuto" userId="e19d07a2-2f7f-4342-b29b-be74010cb7d8" providerId="ADAL" clId="{F47184C7-C5BD-4B76-B742-A0905B040885}" dt="2023-07-20T22:14:06.222" v="133" actId="20577"/>
          <ac:spMkLst>
            <pc:docMk/>
            <pc:sldMk cId="2403239936" sldId="309"/>
            <ac:spMk id="2" creationId="{21C2DB86-6CDE-57B1-DD41-CA99930F6C09}"/>
          </ac:spMkLst>
        </pc:spChg>
        <pc:spChg chg="mod">
          <ac:chgData name="Colleen Regalbuto" userId="e19d07a2-2f7f-4342-b29b-be74010cb7d8" providerId="ADAL" clId="{F47184C7-C5BD-4B76-B742-A0905B040885}" dt="2023-07-20T22:15:52.544" v="659" actId="20577"/>
          <ac:spMkLst>
            <pc:docMk/>
            <pc:sldMk cId="2403239936" sldId="309"/>
            <ac:spMk id="3" creationId="{90728D5A-D983-8118-3E56-82716462D66F}"/>
          </ac:spMkLst>
        </pc:spChg>
      </pc:sldChg>
      <pc:sldChg chg="modSp new mod">
        <pc:chgData name="Colleen Regalbuto" userId="e19d07a2-2f7f-4342-b29b-be74010cb7d8" providerId="ADAL" clId="{F47184C7-C5BD-4B76-B742-A0905B040885}" dt="2023-07-20T22:16:02.144" v="676" actId="20577"/>
        <pc:sldMkLst>
          <pc:docMk/>
          <pc:sldMk cId="3419741712" sldId="310"/>
        </pc:sldMkLst>
        <pc:spChg chg="mod">
          <ac:chgData name="Colleen Regalbuto" userId="e19d07a2-2f7f-4342-b29b-be74010cb7d8" providerId="ADAL" clId="{F47184C7-C5BD-4B76-B742-A0905B040885}" dt="2023-07-20T22:16:02.144" v="676" actId="20577"/>
          <ac:spMkLst>
            <pc:docMk/>
            <pc:sldMk cId="3419741712" sldId="310"/>
            <ac:spMk id="2" creationId="{2F14ECCE-6BDB-AD9E-D7A0-2F77F30FFF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45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62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860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8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7D6328A-FBA7-A6AA-9FC9-9C07E9B9E941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992A33D-CA26-0010-ABA2-6F7E8384AE71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69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4411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361010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101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0148181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8427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5229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84301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20908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A8E37D6-8479-E7FA-EF19-B70F2E385B62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7A55494-7D4E-87D1-EF21-F3D4E429FB0E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FD61F6F-0E5B-D2C5-91FD-3041B74BDD26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C4F9A6B-BF13-7D81-3DC6-598D47C13145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1F285CB-9D3F-CE50-7AFB-92E3461846F6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BE39F7D-23C0-DC5A-F5E9-A06D989B3758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8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401510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Image 0" descr="preencoded.png">
            <a:extLst>
              <a:ext uri="{FF2B5EF4-FFF2-40B4-BE49-F238E27FC236}">
                <a16:creationId xmlns:a16="http://schemas.microsoft.com/office/drawing/2014/main" id="{C54597DF-A1D9-2122-B13C-906CEABAE14E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A368FFE7-2F0D-E44B-85E6-B262506254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2" name="Image 5" descr="preencoded.png">
            <a:extLst>
              <a:ext uri="{FF2B5EF4-FFF2-40B4-BE49-F238E27FC236}">
                <a16:creationId xmlns:a16="http://schemas.microsoft.com/office/drawing/2014/main" id="{0400EB70-099A-EB1B-5C4F-B21AA2800186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6" descr="preencoded.png">
            <a:extLst>
              <a:ext uri="{FF2B5EF4-FFF2-40B4-BE49-F238E27FC236}">
                <a16:creationId xmlns:a16="http://schemas.microsoft.com/office/drawing/2014/main" id="{5AB95E0F-73FC-1BB8-68A8-7B75FDCCDD6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29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C17A1CA-7334-429C-A1CC-AA8DEB05A33C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6D0B1EA-CD46-CAC0-7AC0-BC7F47CF6A45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7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7BE8E81-5364-A490-1371-F3125536BF1A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695F25A-D245-8FF2-56DC-6556332CDFD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73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CF6C087-E43F-53AF-5453-7771716A2D45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66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D08F5C5-CA3A-0D90-AA76-C39C7155D96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28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0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63" r:id="rId17"/>
    <p:sldLayoutId id="2147483655" r:id="rId18"/>
    <p:sldLayoutId id="2147483654" r:id="rId1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ashingtonmediation.org/mediator-certification/how-to-certif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ate.com/mediator-certification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972" y="836632"/>
            <a:ext cx="6901320" cy="607327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To mediate at a Washington Dispute Resolution Center, one must have Resolution WA DRC mediator certification or equivalent experience. As a dual-state WA (and OR) center, Six Rivers follows the WA standards. See flowchart.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As a smaller, more rural center, Six Rivers can only take a limited number of volunteer mediators-in-training (practicum students) and committed volunteer mediators at a time.  There is currently a waitlist for this program. 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We do not charge for our practicum, but do request that those who complete it commit to volunteering with our center once they complete the practicum program and become certified DRC mediators. 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Many of Six Rivers’ cases that go to mediation are family cases (e.g. divorce and parenting plans).  To be a lead family mediator requires additional trainings (24 hour Washington family mediation training and/or 40 hour Oregon Domestic Relations/Parenting Time mediation training). Six Rivers does not offer these trainings- they are available through other centers. 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We appreciate our volunteer mediators very much and thank them for their time and service!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917" y="6886407"/>
            <a:ext cx="5161536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Six Rivers Volunteer Mediator Training Program</a:t>
            </a:r>
          </a:p>
        </p:txBody>
      </p:sp>
    </p:spTree>
    <p:extLst>
      <p:ext uri="{BB962C8B-B14F-4D97-AF65-F5344CB8AC3E}">
        <p14:creationId xmlns:p14="http://schemas.microsoft.com/office/powerpoint/2010/main" val="3978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68" y="451514"/>
            <a:ext cx="6901320" cy="607327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OREGON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Many DRCs in Oregon fill the role of offering </a:t>
            </a:r>
            <a:r>
              <a:rPr lang="en-US" u="sng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community 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mediation (e.g. neighbor/neighbor, landlord/tenant) services. Many (except for Six Rivers and several others) do not offer </a:t>
            </a:r>
            <a:r>
              <a:rPr lang="en-US" u="sng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family 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mediation. Oregon DRCs do not have a standardized mediator certification process.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Oregon, there are court-connected (civil and family) mediators who provide mediation services to clients through the courts.  Parents are required to go to mediation for contested parenting plan cases</a:t>
            </a:r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Becoming a court-connected family mediator in Oregon requires </a:t>
            </a:r>
            <a:r>
              <a:rPr lang="en-US" u="sng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extensive training/experience (see slide #4).</a:t>
            </a: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kern="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Oregon Mediation Association does not offer mediator certification.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b="1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WASHINGTON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 Washington, DRCs often provide family mediation services. WA courts may require mediation and may refer clients to DRCs and/or private practice mediators. 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This may be why Washington DRCs adhere to mediator certification standards. DRCS in WA offer both </a:t>
            </a:r>
            <a:r>
              <a:rPr lang="en-US" u="sng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community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and </a:t>
            </a:r>
            <a:r>
              <a:rPr lang="en-US" u="sng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family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mediation services.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Resolution WA requires that all member DRCs offer family mediation services and follow the </a:t>
            </a:r>
            <a:r>
              <a:rPr lang="en-US" kern="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ResWA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mediator certification standards.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Washington Mediation Association DOES offers mediator certification.</a:t>
            </a:r>
            <a:endParaRPr lang="en-US" kern="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917" y="6886407"/>
            <a:ext cx="5161536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Mediator certification and standards,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OR vs WA</a:t>
            </a:r>
          </a:p>
        </p:txBody>
      </p:sp>
    </p:spTree>
    <p:extLst>
      <p:ext uri="{BB962C8B-B14F-4D97-AF65-F5344CB8AC3E}">
        <p14:creationId xmlns:p14="http://schemas.microsoft.com/office/powerpoint/2010/main" val="356253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68" y="451514"/>
            <a:ext cx="6901320" cy="6073272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OREGON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Oregon Mediation Association does not offer mediator certification. 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Oregon DRCs do not offer mediator certification.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b="1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WASHINGTON</a:t>
            </a: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To mediate at a WA DRC, you  must have </a:t>
            </a:r>
            <a:r>
              <a:rPr lang="en-US" kern="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ResWA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DRC certification or equivalent experience. As a dual-state WA (and OR) center, Six Rivers follows the WA standards. See flowchart.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Washington Mediation Association also offers mediator certification. For those who have gone through a DRC practicum the requirement is 60 mediation hours, rather than 100-200 hours for those who have not. 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3"/>
              </a:rPr>
              <a:t>https://washingtonmediation.org/mediator-certification/how-to-certify/</a:t>
            </a: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US" kern="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b="1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MEDIATE.COM</a:t>
            </a:r>
          </a:p>
          <a:p>
            <a:pPr>
              <a:lnSpc>
                <a:spcPct val="90000"/>
              </a:lnSpc>
            </a:pPr>
            <a:r>
              <a:rPr lang="en-US" kern="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Mediate.com also offers mediator certification. Requires 100 hours of training and 200 hours of documented mediation experience. 12 hours/year of continuing education. </a:t>
            </a:r>
            <a:r>
              <a:rPr lang="en-US" kern="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4"/>
              </a:rPr>
              <a:t>https://mediate.com/mediator-certifications/</a:t>
            </a:r>
            <a:r>
              <a:rPr lang="en-US" kern="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Mediate.com is based in Oregon!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There is no state “licensing” of mediators. </a:t>
            </a:r>
            <a:r>
              <a:rPr lang="en-US" kern="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Certification is NOT required for privat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 practice mediators in OR </a:t>
            </a:r>
            <a:r>
              <a:rPr lang="en-US" kern="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or</a:t>
            </a:r>
            <a:r>
              <a:rPr lang="en-US" kern="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WA. However, mediators may choose to become certified to add credibility to their practice.</a:t>
            </a:r>
            <a:endParaRPr lang="en-US" kern="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kern="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917" y="6886407"/>
            <a:ext cx="5161536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Mediator certification options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8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68" y="451514"/>
            <a:ext cx="6901320" cy="607327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Oregon, “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Mediation is mandatory in all contested custody and parenting time cases unless waived by a judge.”</a:t>
            </a: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​Some counties offer mediation through a county program (Multnomah). Other counties offer mediation through contracts with private practice mediators (Hood River/Wasco).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Requirements to become a court-connected family mediator in OR (may be changing):</a:t>
            </a:r>
          </a:p>
          <a:p>
            <a:pPr lvl="1"/>
            <a:r>
              <a:rPr lang="en-US" baseline="0" dirty="0"/>
              <a:t>Master’s or doctoral in behavioral health, subject related to children and family or law degree, or a bachelor’s in one of those fields with 7 years of full- time work. </a:t>
            </a:r>
          </a:p>
          <a:p>
            <a:pPr lvl="1"/>
            <a:r>
              <a:rPr lang="en-US" baseline="0" dirty="0"/>
              <a:t>Basic Mediation Training, Domestic Relations mediation training, Court-systems training</a:t>
            </a:r>
          </a:p>
          <a:p>
            <a:pPr lvl="1"/>
            <a:r>
              <a:rPr lang="en-US" baseline="0" dirty="0"/>
              <a:t>Experience: 100 hours of domestic relations mediation overseen by a qualified mediation supervisor, or at least two years full-time experience in mediation</a:t>
            </a:r>
          </a:p>
          <a:p>
            <a:pPr lvl="1"/>
            <a:r>
              <a:rPr lang="en-US" baseline="0" dirty="0"/>
              <a:t>24 hours of continuing education every year</a:t>
            </a:r>
          </a:p>
          <a:p>
            <a:pPr marL="457200" lvl="1" indent="0">
              <a:buNone/>
            </a:pPr>
            <a:r>
              <a:rPr lang="en-US" i="1" dirty="0"/>
              <a:t>Note that court-connected mediator programs are usually </a:t>
            </a:r>
            <a:r>
              <a:rPr lang="en-US" i="1" u="sng" dirty="0"/>
              <a:t>separate</a:t>
            </a:r>
            <a:r>
              <a:rPr lang="en-US" i="1" dirty="0"/>
              <a:t> from mediation programs at community dispute resolution centers.</a:t>
            </a:r>
          </a:p>
          <a:p>
            <a:pPr lvl="1">
              <a:lnSpc>
                <a:spcPct val="90000"/>
              </a:lnSpc>
            </a:pPr>
            <a:endParaRPr lang="en-US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US" kern="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5161536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Court connected mediator requirements- OR</a:t>
            </a:r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2FC9-FC85-0552-D8FD-8E0E81F4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get involved with mediation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E9E1B-6C03-B5F1-5011-60AA69783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Six Rivers Mediator Practicum (wait list currently)</a:t>
            </a:r>
          </a:p>
          <a:p>
            <a:r>
              <a:rPr lang="en-US" sz="2800" dirty="0"/>
              <a:t>Six Rivers Mediator Guild- meets monthly(</a:t>
            </a:r>
            <a:r>
              <a:rPr lang="en-US" sz="2800" dirty="0" err="1"/>
              <a:t>ish</a:t>
            </a:r>
            <a:r>
              <a:rPr lang="en-US" sz="2800" dirty="0"/>
              <a:t>) via Zoom- first </a:t>
            </a:r>
            <a:r>
              <a:rPr lang="en-US" sz="2800" dirty="0" err="1"/>
              <a:t>Thur</a:t>
            </a:r>
            <a:r>
              <a:rPr lang="en-US" sz="2800" dirty="0"/>
              <a:t> of the month at noon, sometimes we do mock mediations in person- join us! </a:t>
            </a:r>
            <a:r>
              <a:rPr lang="en-US" sz="2800"/>
              <a:t>(email list)</a:t>
            </a:r>
            <a:endParaRPr lang="en-US" sz="2800" dirty="0"/>
          </a:p>
          <a:p>
            <a:r>
              <a:rPr lang="en-US" sz="2800" dirty="0"/>
              <a:t>Join the Oregon Mediation Association- free 1 year membership after taking this class</a:t>
            </a:r>
          </a:p>
          <a:p>
            <a:r>
              <a:rPr lang="en-US" sz="2800" dirty="0"/>
              <a:t>Join the Washington Mediation Association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2F4C4E-9CFB-FFD1-87B9-2B0A13A1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58129-4B63-06B4-4F33-C0CDAE3B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958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f0589fa-fa21-41ec-8f4c-01546fbcf20c">SIXRIVERS-163403723-20834</_dlc_DocId>
    <_dlc_DocIdUrl xmlns="8f0589fa-fa21-41ec-8f4c-01546fbcf20c">
      <Url>https://6riversdrc.sharepoint.com/sites/SixRiversStaff/_layouts/15/DocIdRedir.aspx?ID=SIXRIVERS-163403723-20834</Url>
      <Description>SIXRIVERS-163403723-20834</Description>
    </_dlc_DocIdUrl>
    <lcf76f155ced4ddcb4097134ff3c332f xmlns="6d4d2ff3-1a29-4a5a-8c1a-3c0fce8e87cb">
      <Terms xmlns="http://schemas.microsoft.com/office/infopath/2007/PartnerControls"/>
    </lcf76f155ced4ddcb4097134ff3c332f>
    <TaxCatchAll xmlns="8f0589fa-fa21-41ec-8f4c-01546fbcf20c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E8F455BE4F6145BF18CD5BD1DF1EF7" ma:contentTypeVersion="18" ma:contentTypeDescription="Create a new document." ma:contentTypeScope="" ma:versionID="0753a04a8d118823e1188c8b08660888">
  <xsd:schema xmlns:xsd="http://www.w3.org/2001/XMLSchema" xmlns:xs="http://www.w3.org/2001/XMLSchema" xmlns:p="http://schemas.microsoft.com/office/2006/metadata/properties" xmlns:ns2="6d4d2ff3-1a29-4a5a-8c1a-3c0fce8e87cb" xmlns:ns3="8f0589fa-fa21-41ec-8f4c-01546fbcf20c" targetNamespace="http://schemas.microsoft.com/office/2006/metadata/properties" ma:root="true" ma:fieldsID="fe8363c1adee8b548da1429f9c098d6a" ns2:_="" ns3:_="">
    <xsd:import namespace="6d4d2ff3-1a29-4a5a-8c1a-3c0fce8e87cb"/>
    <xsd:import namespace="8f0589fa-fa21-41ec-8f4c-01546fbcf2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d2ff3-1a29-4a5a-8c1a-3c0fce8e87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896b8bd7-869a-4ad8-a857-a4455ddaa2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0589fa-fa21-41ec-8f4c-01546fbcf20c" elementFormDefault="qualified">
    <xsd:import namespace="http://schemas.microsoft.com/office/2006/documentManagement/types"/>
    <xsd:import namespace="http://schemas.microsoft.com/office/infopath/2007/PartnerControls"/>
    <xsd:element name="_dlc_DocId" ma:index="1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32b11fbb-c1c7-4466-ab75-8162898dc5ee}" ma:internalName="TaxCatchAll" ma:showField="CatchAllData" ma:web="8f0589fa-fa21-41ec-8f4c-01546fbcf2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8DD32F-6FF5-449A-80C5-DA3FDC4E7E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AB7B5-46F9-461D-981F-B5A9CC36611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0F58104-81FF-40C4-9E1A-2D7A8B47187B}">
  <ds:schemaRefs>
    <ds:schemaRef ds:uri="http://schemas.microsoft.com/office/2006/metadata/properties"/>
    <ds:schemaRef ds:uri="http://schemas.microsoft.com/office/infopath/2007/PartnerControls"/>
    <ds:schemaRef ds:uri="8f0589fa-fa21-41ec-8f4c-01546fbcf20c"/>
    <ds:schemaRef ds:uri="6d4d2ff3-1a29-4a5a-8c1a-3c0fce8e87cb"/>
  </ds:schemaRefs>
</ds:datastoreItem>
</file>

<file path=customXml/itemProps4.xml><?xml version="1.0" encoding="utf-8"?>
<ds:datastoreItem xmlns:ds="http://schemas.openxmlformats.org/officeDocument/2006/customXml" ds:itemID="{610112A2-215B-420D-8E27-5E82D34220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d2ff3-1a29-4a5a-8c1a-3c0fce8e87cb"/>
    <ds:schemaRef ds:uri="8f0589fa-fa21-41ec-8f4c-01546fbcf2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395</TotalTime>
  <Words>837</Words>
  <Application>Microsoft Office PowerPoint</Application>
  <PresentationFormat>Widescreen</PresentationFormat>
  <Paragraphs>54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Six Rivers Volunteer Mediator Training Program</vt:lpstr>
      <vt:lpstr>Mediator certification and standards,  OR vs WA</vt:lpstr>
      <vt:lpstr>Mediator certification options </vt:lpstr>
      <vt:lpstr>Court connected mediator requirements- OR</vt:lpstr>
      <vt:lpstr>Ways to get involved with mediation communities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out on domestic relations and parenting time mediation trainingS </dc:title>
  <dc:subject/>
  <dc:creator>Colleen Regalbuto</dc:creator>
  <cp:lastModifiedBy>Colleen Regalbuto</cp:lastModifiedBy>
  <cp:revision>1</cp:revision>
  <dcterms:created xsi:type="dcterms:W3CDTF">2023-06-05T19:10:04Z</dcterms:created>
  <dcterms:modified xsi:type="dcterms:W3CDTF">2024-07-15T22:16:54Z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0x01010001E8F455BE4F6145BF18CD5BD1DF1EF7</vt:lpwstr>
  </property>
  <property fmtid="{D5CDD505-2E9C-101B-9397-08002B2CF9AE}" pid="3" name="_dlc_DocIdItemGuid">
    <vt:lpwstr>35a34e96-2780-46f3-aba9-2129f21ca9b6</vt:lpwstr>
  </property>
  <property fmtid="{D5CDD505-2E9C-101B-9397-08002B2CF9AE}" pid="4" name="MediaServiceImageTags">
    <vt:lpwstr/>
  </property>
</Properties>
</file>